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Lst>
  <p:sldSz cy="6858000" cx="12192000"/>
  <p:notesSz cx="6858000" cy="9144000"/>
  <p:embeddedFontLst>
    <p:embeddedFont>
      <p:font typeface="Tahoma"/>
      <p:regular r:id="rId46"/>
      <p:bold r:id="rId4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A1DC924F-32E4-42B7-BB0B-D5FB96688C9F}">
  <a:tblStyle styleId="{A1DC924F-32E4-42B7-BB0B-D5FB96688C9F}" styleName="Table_0">
    <a:wholeTbl>
      <a:tcTxStyle b="off" i="off">
        <a:font>
          <a:latin typeface="Calibri"/>
          <a:ea typeface="Calibri"/>
          <a:cs typeface="Calibri"/>
        </a:font>
        <a:schemeClr val="dk1"/>
      </a:tcTxStyle>
      <a:tcStyle>
        <a:tcBdr>
          <a:left>
            <a:ln cap="flat" cmpd="sng" w="12700">
              <a:solidFill>
                <a:schemeClr val="dk1"/>
              </a:solidFill>
              <a:prstDash val="solid"/>
              <a:round/>
              <a:headEnd len="sm" w="sm" type="none"/>
              <a:tailEnd len="sm" w="sm" type="none"/>
            </a:ln>
          </a:left>
          <a:right>
            <a:ln cap="flat" cmpd="sng" w="12700">
              <a:solidFill>
                <a:schemeClr val="dk1"/>
              </a:solidFill>
              <a:prstDash val="solid"/>
              <a:round/>
              <a:headEnd len="sm" w="sm" type="none"/>
              <a:tailEnd len="sm" w="sm" type="none"/>
            </a:ln>
          </a:right>
          <a:top>
            <a:ln cap="flat" cmpd="sng" w="12700">
              <a:solidFill>
                <a:schemeClr val="dk1"/>
              </a:solidFill>
              <a:prstDash val="solid"/>
              <a:round/>
              <a:headEnd len="sm" w="sm" type="none"/>
              <a:tailEnd len="sm" w="sm" type="none"/>
            </a:ln>
          </a:top>
          <a:bottom>
            <a:ln cap="flat" cmpd="sng" w="12700">
              <a:solidFill>
                <a:schemeClr val="dk1"/>
              </a:solidFill>
              <a:prstDash val="solid"/>
              <a:round/>
              <a:headEnd len="sm" w="sm" type="none"/>
              <a:tailEnd len="sm" w="sm" type="none"/>
            </a:ln>
          </a:bottom>
          <a:insideH>
            <a:ln cap="flat" cmpd="sng" w="12700">
              <a:solidFill>
                <a:schemeClr val="dk1"/>
              </a:solidFill>
              <a:prstDash val="solid"/>
              <a:round/>
              <a:headEnd len="sm" w="sm" type="none"/>
              <a:tailEnd len="sm" w="sm" type="none"/>
            </a:ln>
          </a:insideH>
          <a:insideV>
            <a:ln cap="flat" cmpd="sng" w="12700">
              <a:solidFill>
                <a:schemeClr val="dk1"/>
              </a:solidFill>
              <a:prstDash val="solid"/>
              <a:round/>
              <a:headEnd len="sm" w="sm" type="none"/>
              <a:tailEnd len="sm" w="sm" type="none"/>
            </a:ln>
          </a:insideV>
        </a:tcBdr>
        <a:fill>
          <a:solidFill>
            <a:srgbClr val="FFFFFF">
              <a:alpha val="0"/>
            </a:srgbClr>
          </a:solidFill>
        </a:fill>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5F3CE503-4B50-4687-85EB-C7748543674B}" styleName="Table_1">
    <a:wholeTbl>
      <a:tcTxStyle b="off" i="off">
        <a:font>
          <a:latin typeface="Calibri"/>
          <a:ea typeface="Calibri"/>
          <a:cs typeface="Calibri"/>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9EFF7"/>
          </a:solidFill>
        </a:fill>
      </a:tcStyle>
    </a:wholeTbl>
    <a:band1H>
      <a:tcTxStyle/>
      <a:tcStyle>
        <a:fill>
          <a:solidFill>
            <a:srgbClr val="D0DEEF"/>
          </a:solidFill>
        </a:fill>
      </a:tcStyle>
    </a:band1H>
    <a:band2H>
      <a:tcTxStyle/>
    </a:band2H>
    <a:band1V>
      <a:tcTxStyle/>
      <a:tcStyle>
        <a:fill>
          <a:solidFill>
            <a:srgbClr val="D0DEEF"/>
          </a:solidFill>
        </a:fill>
      </a:tcStyle>
    </a:band1V>
    <a:band2V>
      <a:tcTxStyle/>
    </a:band2V>
    <a:lastCol>
      <a:tcTxStyle b="on" i="off">
        <a:font>
          <a:latin typeface="Calibri"/>
          <a:ea typeface="Calibri"/>
          <a:cs typeface="Calibri"/>
        </a:font>
        <a:schemeClr val="lt1"/>
      </a:tcTxStyle>
      <a:tcStyle>
        <a:fill>
          <a:solidFill>
            <a:schemeClr val="accent1"/>
          </a:solidFill>
        </a:fill>
      </a:tcStyle>
    </a:lastCol>
    <a:firstCol>
      <a:tcTxStyle b="on" i="off">
        <a:font>
          <a:latin typeface="Calibri"/>
          <a:ea typeface="Calibri"/>
          <a:cs typeface="Calibri"/>
        </a:font>
        <a:schemeClr val="lt1"/>
      </a:tcTxStyle>
      <a:tcStyle>
        <a:fill>
          <a:solidFill>
            <a:schemeClr val="accent1"/>
          </a:solidFill>
        </a:fill>
      </a:tcStyle>
    </a:firstCol>
    <a:lastRow>
      <a:tcTxStyle b="on" i="off">
        <a:font>
          <a:latin typeface="Calibri"/>
          <a:ea typeface="Calibri"/>
          <a:cs typeface="Calibri"/>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Calibri"/>
          <a:ea typeface="Calibri"/>
          <a:cs typeface="Calibri"/>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20" Type="http://schemas.openxmlformats.org/officeDocument/2006/relationships/slide" Target="slides/slide15.xml"/><Relationship Id="rId42" Type="http://schemas.openxmlformats.org/officeDocument/2006/relationships/slide" Target="slides/slide37.xml"/><Relationship Id="rId41" Type="http://schemas.openxmlformats.org/officeDocument/2006/relationships/slide" Target="slides/slide36.xml"/><Relationship Id="rId22" Type="http://schemas.openxmlformats.org/officeDocument/2006/relationships/slide" Target="slides/slide17.xml"/><Relationship Id="rId44" Type="http://schemas.openxmlformats.org/officeDocument/2006/relationships/slide" Target="slides/slide39.xml"/><Relationship Id="rId21" Type="http://schemas.openxmlformats.org/officeDocument/2006/relationships/slide" Target="slides/slide16.xml"/><Relationship Id="rId43" Type="http://schemas.openxmlformats.org/officeDocument/2006/relationships/slide" Target="slides/slide38.xml"/><Relationship Id="rId24" Type="http://schemas.openxmlformats.org/officeDocument/2006/relationships/slide" Target="slides/slide19.xml"/><Relationship Id="rId46" Type="http://schemas.openxmlformats.org/officeDocument/2006/relationships/font" Target="fonts/Tahoma-regular.fntdata"/><Relationship Id="rId23" Type="http://schemas.openxmlformats.org/officeDocument/2006/relationships/slide" Target="slides/slide18.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47" Type="http://schemas.openxmlformats.org/officeDocument/2006/relationships/font" Target="fonts/Tahoma-bold.fntdata"/><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slide" Target="slides/slide34.xml"/><Relationship Id="rId16" Type="http://schemas.openxmlformats.org/officeDocument/2006/relationships/slide" Target="slides/slide11.xml"/><Relationship Id="rId38" Type="http://schemas.openxmlformats.org/officeDocument/2006/relationships/slide" Target="slides/slide33.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91425" lIns="91425" spcFirstLastPara="1" rIns="91425" wrap="square" tIns="91425">
            <a:noAutofit/>
          </a:bodyPr>
          <a:lstStyle>
            <a:lvl1pPr indent="0" lvl="0" mar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91425" lIns="91425" spcFirstLastPara="1" rIns="91425" wrap="square" tIns="91425">
            <a:noAutofit/>
          </a:bodyPr>
          <a:lstStyle>
            <a:lvl1pPr indent="0" lvl="0" mar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91425" lIns="91425" spcFirstLastPara="1" rIns="91425" wrap="square" tIns="91425">
            <a:noAutofit/>
          </a:bodyPr>
          <a:lstStyle>
            <a:lvl1pPr indent="0" lvl="0" mar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iw-IL"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1" name="Google Shape;91;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1" algn="r">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92" name="Google Shape;92;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iw-IL"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8" name="Google Shape;218;p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1" algn="r">
              <a:lnSpc>
                <a:spcPct val="100000"/>
              </a:lnSpc>
              <a:spcBef>
                <a:spcPts val="0"/>
              </a:spcBef>
              <a:spcAft>
                <a:spcPts val="0"/>
              </a:spcAft>
              <a:buClr>
                <a:schemeClr val="dk1"/>
              </a:buClr>
              <a:buSzPts val="1200"/>
              <a:buFont typeface="Calibri"/>
              <a:buNone/>
            </a:pPr>
            <a:r>
              <a:rPr b="0" i="0" lang="iw-IL" sz="1200" u="none" cap="none" strike="noStrike">
                <a:solidFill>
                  <a:schemeClr val="dk1"/>
                </a:solidFill>
                <a:latin typeface="Calibri"/>
                <a:ea typeface="Calibri"/>
                <a:cs typeface="Calibri"/>
                <a:sym typeface="Calibri"/>
              </a:rPr>
              <a:t>שכבת האפליקציה היא דני שכותב את המכתב, ובצד השני – אריק שקורא את המכתב.</a:t>
            </a:r>
            <a:endParaRPr b="0" i="0" sz="1200" u="none" cap="none" strike="noStrike">
              <a:solidFill>
                <a:schemeClr val="dk1"/>
              </a:solidFill>
              <a:latin typeface="Calibri"/>
              <a:ea typeface="Calibri"/>
              <a:cs typeface="Calibri"/>
              <a:sym typeface="Calibri"/>
            </a:endParaRPr>
          </a:p>
        </p:txBody>
      </p:sp>
      <p:sp>
        <p:nvSpPr>
          <p:cNvPr id="219" name="Google Shape;219;p1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iw-IL"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4" name="Google Shape;254;p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1" algn="r">
              <a:spcBef>
                <a:spcPts val="0"/>
              </a:spcBef>
              <a:spcAft>
                <a:spcPts val="0"/>
              </a:spcAft>
              <a:buNone/>
            </a:pPr>
            <a:r>
              <a:rPr b="1" i="0" lang="iw-IL" sz="1200" u="none" cap="none" strike="noStrike">
                <a:solidFill>
                  <a:schemeClr val="dk1"/>
                </a:solidFill>
                <a:latin typeface="Calibri"/>
                <a:ea typeface="Calibri"/>
                <a:cs typeface="Calibri"/>
                <a:sym typeface="Calibri"/>
              </a:rPr>
              <a:t>בסיפור שלנו, </a:t>
            </a:r>
            <a:r>
              <a:rPr b="0" i="0" lang="iw-IL" sz="1200" u="none" cap="none" strike="noStrike">
                <a:solidFill>
                  <a:schemeClr val="dk1"/>
                </a:solidFill>
                <a:latin typeface="Calibri"/>
                <a:ea typeface="Calibri"/>
                <a:cs typeface="Calibri"/>
                <a:sym typeface="Calibri"/>
              </a:rPr>
              <a:t>שכבת האפליקציה היא המכתב עצמו שדני כתב לאריק. </a:t>
            </a:r>
            <a:endParaRPr/>
          </a:p>
          <a:p>
            <a:pPr indent="0" lvl="0" marL="0" marR="0" rtl="1" algn="r">
              <a:spcBef>
                <a:spcPts val="0"/>
              </a:spcBef>
              <a:spcAft>
                <a:spcPts val="0"/>
              </a:spcAft>
              <a:buNone/>
            </a:pPr>
            <a:r>
              <a:rPr b="1" i="0" lang="iw-IL" sz="1200" u="none" cap="none" strike="noStrike">
                <a:solidFill>
                  <a:schemeClr val="dk1"/>
                </a:solidFill>
                <a:latin typeface="Calibri"/>
                <a:ea typeface="Calibri"/>
                <a:cs typeface="Calibri"/>
                <a:sym typeface="Calibri"/>
              </a:rPr>
              <a:t>בלי המכתב הזה, לא היינו מתחילים את כל התהליך מלכתחילה. לכן, שכבת האפליקציה היא זו שלמעשה מתניעה את כל העסק.</a:t>
            </a:r>
            <a:endParaRPr/>
          </a:p>
          <a:p>
            <a:pPr indent="0" lvl="0" marL="0" marR="0" rtl="1" algn="r">
              <a:spcBef>
                <a:spcPts val="0"/>
              </a:spcBef>
              <a:spcAft>
                <a:spcPts val="0"/>
              </a:spcAft>
              <a:buNone/>
            </a:pPr>
            <a:r>
              <a:t/>
            </a:r>
            <a:endParaRPr b="1" i="0" sz="1200" u="none" cap="none" strike="noStrike">
              <a:solidFill>
                <a:schemeClr val="dk1"/>
              </a:solidFill>
              <a:latin typeface="Calibri"/>
              <a:ea typeface="Calibri"/>
              <a:cs typeface="Calibri"/>
              <a:sym typeface="Calibri"/>
            </a:endParaRPr>
          </a:p>
          <a:p>
            <a:pPr indent="0" lvl="0" marL="0" marR="0" rtl="1" algn="r">
              <a:spcBef>
                <a:spcPts val="0"/>
              </a:spcBef>
              <a:spcAft>
                <a:spcPts val="0"/>
              </a:spcAft>
              <a:buNone/>
            </a:pPr>
            <a:r>
              <a:rPr b="1" i="0" lang="iw-IL" sz="1200" u="none" cap="none" strike="noStrike">
                <a:solidFill>
                  <a:schemeClr val="dk1"/>
                </a:solidFill>
                <a:latin typeface="Calibri"/>
                <a:ea typeface="Calibri"/>
                <a:cs typeface="Calibri"/>
                <a:sym typeface="Calibri"/>
              </a:rPr>
              <a:t>אבל</a:t>
            </a:r>
            <a:r>
              <a:rPr b="0" i="0" lang="iw-IL" sz="1200" u="none" cap="none" strike="noStrike">
                <a:solidFill>
                  <a:schemeClr val="dk1"/>
                </a:solidFill>
                <a:latin typeface="Calibri"/>
                <a:ea typeface="Calibri"/>
                <a:cs typeface="Calibri"/>
                <a:sym typeface="Calibri"/>
              </a:rPr>
              <a:t> שכבת האפליקציה לבדה לא מספיק! אם היה רק אותה, דני היה כותב את המכתב והוא היה נשאר על השולחן שלו בעפולה.</a:t>
            </a:r>
            <a:endParaRPr/>
          </a:p>
          <a:p>
            <a:pPr indent="0" lvl="0" marL="0" marR="0" rtl="1" algn="r">
              <a:spcBef>
                <a:spcPts val="0"/>
              </a:spcBef>
              <a:spcAft>
                <a:spcPts val="0"/>
              </a:spcAft>
              <a:buNone/>
            </a:pPr>
            <a:r>
              <a:rPr b="0" i="0" lang="iw-IL" sz="1200" u="none" cap="none" strike="noStrike">
                <a:solidFill>
                  <a:schemeClr val="dk1"/>
                </a:solidFill>
                <a:latin typeface="Calibri"/>
                <a:ea typeface="Calibri"/>
                <a:cs typeface="Calibri"/>
                <a:sym typeface="Calibri"/>
              </a:rPr>
              <a:t>לכן שכבת האפליקציה </a:t>
            </a:r>
            <a:r>
              <a:rPr b="1" i="0" lang="iw-IL" sz="1200" u="none" cap="none" strike="noStrike">
                <a:solidFill>
                  <a:schemeClr val="dk1"/>
                </a:solidFill>
                <a:latin typeface="Calibri"/>
                <a:ea typeface="Calibri"/>
                <a:cs typeface="Calibri"/>
                <a:sym typeface="Calibri"/>
              </a:rPr>
              <a:t>זקוקה</a:t>
            </a:r>
            <a:r>
              <a:rPr b="0" i="0" lang="iw-IL" sz="1200" u="none" cap="none" strike="noStrike">
                <a:solidFill>
                  <a:schemeClr val="dk1"/>
                </a:solidFill>
                <a:latin typeface="Calibri"/>
                <a:ea typeface="Calibri"/>
                <a:cs typeface="Calibri"/>
                <a:sym typeface="Calibri"/>
              </a:rPr>
              <a:t> לשכבות הנוספות שיעשו עבורה את העבודה השחורה ויעבירו את המכתב הלאה. לה עצמה אין מושג איך עושים את ההעברה הזאת.</a:t>
            </a:r>
            <a:endParaRPr/>
          </a:p>
          <a:p>
            <a:pPr indent="0" lvl="0" marL="0" marR="0" rtl="1" algn="r">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255" name="Google Shape;255;p1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iw-IL"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8" name="Google Shape;268;p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1" algn="r">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269" name="Google Shape;269;p1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iw-IL"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0" name="Google Shape;290;p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1" algn="r">
              <a:spcBef>
                <a:spcPts val="0"/>
              </a:spcBef>
              <a:spcAft>
                <a:spcPts val="0"/>
              </a:spcAft>
              <a:buNone/>
            </a:pPr>
            <a:r>
              <a:rPr b="0" i="0" lang="iw-IL" sz="1200" u="none" cap="none" strike="noStrike">
                <a:solidFill>
                  <a:schemeClr val="dk1"/>
                </a:solidFill>
                <a:latin typeface="Calibri"/>
                <a:ea typeface="Calibri"/>
                <a:cs typeface="Calibri"/>
                <a:sym typeface="Calibri"/>
              </a:rPr>
              <a:t>הבעיה של שכבת האפליקציה היא שהיא קצת "חיה בסרט". אין באמת חיבור ישיר בין שתי שכבות אפליקציה.</a:t>
            </a:r>
            <a:endParaRPr/>
          </a:p>
          <a:p>
            <a:pPr indent="0" lvl="0" marL="0" marR="0" rtl="1" algn="r">
              <a:spcBef>
                <a:spcPts val="0"/>
              </a:spcBef>
              <a:spcAft>
                <a:spcPts val="0"/>
              </a:spcAft>
              <a:buNone/>
            </a:pPr>
            <a:r>
              <a:rPr b="0" i="0" lang="iw-IL" sz="1200" u="none" cap="none" strike="noStrike">
                <a:solidFill>
                  <a:schemeClr val="dk1"/>
                </a:solidFill>
                <a:latin typeface="Calibri"/>
                <a:ea typeface="Calibri"/>
                <a:cs typeface="Calibri"/>
                <a:sym typeface="Calibri"/>
              </a:rPr>
              <a:t>החיבור שקיים בשכבת האפליקציה הוא חיבור "לוגי" – כלומר הוא לא מתקיים במציאות כפי שזה משורטט בציור, אבל את שכבת האפליקציה זה לא מעניין.</a:t>
            </a:r>
            <a:endParaRPr/>
          </a:p>
          <a:p>
            <a:pPr indent="0" lvl="0" marL="0" marR="0" rtl="1" algn="r">
              <a:spcBef>
                <a:spcPts val="0"/>
              </a:spcBef>
              <a:spcAft>
                <a:spcPts val="0"/>
              </a:spcAft>
              <a:buNone/>
            </a:pPr>
            <a:r>
              <a:rPr b="0" i="0" lang="iw-IL" sz="1200" u="none" cap="none" strike="noStrike">
                <a:solidFill>
                  <a:schemeClr val="dk1"/>
                </a:solidFill>
                <a:latin typeface="Calibri"/>
                <a:ea typeface="Calibri"/>
                <a:cs typeface="Calibri"/>
                <a:sym typeface="Calibri"/>
              </a:rPr>
              <a:t>אם שכבת האפליקציה היתה קיימת לבדה, זה היה משול לכך שאני ארצה לכתוב מכתב לחבר שלי בארה"ב, אני אקח דף ואכתוב את המכתב ולא אעשה יותר שום דבר בנידון. המכתב פשוט ישאר על השולחן שלי....</a:t>
            </a:r>
            <a:endParaRPr/>
          </a:p>
          <a:p>
            <a:pPr indent="0" lvl="0" marL="0" marR="0" rtl="1" algn="r">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1" algn="r">
              <a:spcBef>
                <a:spcPts val="0"/>
              </a:spcBef>
              <a:spcAft>
                <a:spcPts val="0"/>
              </a:spcAft>
              <a:buNone/>
            </a:pPr>
            <a:r>
              <a:rPr b="0" i="0" lang="iw-IL" sz="1200" u="none" cap="none" strike="noStrike">
                <a:solidFill>
                  <a:schemeClr val="dk1"/>
                </a:solidFill>
                <a:latin typeface="Calibri"/>
                <a:ea typeface="Calibri"/>
                <a:cs typeface="Calibri"/>
                <a:sym typeface="Calibri"/>
              </a:rPr>
              <a:t>כדי ששכבת האפליקציה תצליח להעביר את המסר שלה, שכבות אחרות עושות בשבילה את העבודה השחורה ומחברות את שני ה-Sockets אחד לשני.</a:t>
            </a:r>
            <a:endParaRPr/>
          </a:p>
          <a:p>
            <a:pPr indent="0" lvl="0" marL="0" marR="0" rtl="1" algn="r">
              <a:spcBef>
                <a:spcPts val="0"/>
              </a:spcBef>
              <a:spcAft>
                <a:spcPts val="0"/>
              </a:spcAft>
              <a:buNone/>
            </a:pPr>
            <a:r>
              <a:rPr b="0" i="0" lang="iw-IL" sz="1200" u="none" cap="none" strike="noStrike">
                <a:solidFill>
                  <a:schemeClr val="dk1"/>
                </a:solidFill>
                <a:latin typeface="Calibri"/>
                <a:ea typeface="Calibri"/>
                <a:cs typeface="Calibri"/>
                <a:sym typeface="Calibri"/>
              </a:rPr>
              <a:t>היום נלמד על השירותים ששכבת התעבורה מספקת לה.</a:t>
            </a:r>
            <a:endParaRPr b="0" i="0" sz="1200" u="none" cap="none" strike="noStrike">
              <a:solidFill>
                <a:schemeClr val="dk1"/>
              </a:solidFill>
              <a:latin typeface="Calibri"/>
              <a:ea typeface="Calibri"/>
              <a:cs typeface="Calibri"/>
              <a:sym typeface="Calibri"/>
            </a:endParaRPr>
          </a:p>
        </p:txBody>
      </p:sp>
      <p:sp>
        <p:nvSpPr>
          <p:cNvPr id="291" name="Google Shape;291;p1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iw-IL"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3" name="Google Shape;313;p1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1" algn="r">
              <a:spcBef>
                <a:spcPts val="0"/>
              </a:spcBef>
              <a:spcAft>
                <a:spcPts val="0"/>
              </a:spcAft>
              <a:buNone/>
            </a:pPr>
            <a:r>
              <a:rPr b="0" i="0" lang="iw-IL" sz="1200" u="none" cap="none" strike="noStrike">
                <a:solidFill>
                  <a:schemeClr val="dk1"/>
                </a:solidFill>
                <a:latin typeface="Calibri"/>
                <a:ea typeface="Calibri"/>
                <a:cs typeface="Calibri"/>
                <a:sym typeface="Calibri"/>
              </a:rPr>
              <a:t>בשכבת התעבורה יש מספר פרוטוקולים. כולם חייבים לממש את התפקיד של ריבוב אבל לא כולם חייבים לממש את התפקיד של העברה אמינה של מידע.</a:t>
            </a:r>
            <a:endParaRPr/>
          </a:p>
          <a:p>
            <a:pPr indent="0" lvl="0" marL="0" marR="0" rtl="1" algn="r">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1" algn="r">
              <a:spcBef>
                <a:spcPts val="0"/>
              </a:spcBef>
              <a:spcAft>
                <a:spcPts val="0"/>
              </a:spcAft>
              <a:buNone/>
            </a:pPr>
            <a:r>
              <a:rPr b="0" i="0" lang="iw-IL" sz="1200" u="none" cap="none" strike="noStrike">
                <a:solidFill>
                  <a:schemeClr val="dk1"/>
                </a:solidFill>
                <a:latin typeface="Calibri"/>
                <a:ea typeface="Calibri"/>
                <a:cs typeface="Calibri"/>
                <a:sym typeface="Calibri"/>
              </a:rPr>
              <a:t>נתחיל עם השירות הראשון, שתמיד קיים בשכבת התעבורה, והוא ריבוב.</a:t>
            </a:r>
            <a:endParaRPr b="0" i="0" sz="1200" u="none" cap="none" strike="noStrike">
              <a:solidFill>
                <a:schemeClr val="dk1"/>
              </a:solidFill>
              <a:latin typeface="Calibri"/>
              <a:ea typeface="Calibri"/>
              <a:cs typeface="Calibri"/>
              <a:sym typeface="Calibri"/>
            </a:endParaRPr>
          </a:p>
        </p:txBody>
      </p:sp>
      <p:sp>
        <p:nvSpPr>
          <p:cNvPr id="314" name="Google Shape;314;p1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iw-IL"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4" name="Google Shape;324;p1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1" algn="r">
              <a:spcBef>
                <a:spcPts val="0"/>
              </a:spcBef>
              <a:spcAft>
                <a:spcPts val="0"/>
              </a:spcAft>
              <a:buNone/>
            </a:pPr>
            <a:r>
              <a:rPr b="0" i="0" lang="iw-IL" sz="1200" u="none" cap="none" strike="noStrike">
                <a:solidFill>
                  <a:schemeClr val="dk1"/>
                </a:solidFill>
                <a:latin typeface="Calibri"/>
                <a:ea typeface="Calibri"/>
                <a:cs typeface="Calibri"/>
                <a:sym typeface="Calibri"/>
              </a:rPr>
              <a:t>כדי להבין את התפקיד של שכבת התעבורה, נדמיין רגע שלדני יש כמה אחים וגם לאריק יש כמה אחים.</a:t>
            </a:r>
            <a:endParaRPr/>
          </a:p>
          <a:p>
            <a:pPr indent="0" lvl="0" marL="0" marR="0" rtl="1" algn="r">
              <a:spcBef>
                <a:spcPts val="0"/>
              </a:spcBef>
              <a:spcAft>
                <a:spcPts val="0"/>
              </a:spcAft>
              <a:buNone/>
            </a:pPr>
            <a:r>
              <a:rPr b="0" i="0" lang="iw-IL" sz="1200" u="none" cap="none" strike="noStrike">
                <a:solidFill>
                  <a:schemeClr val="dk1"/>
                </a:solidFill>
                <a:latin typeface="Calibri"/>
                <a:ea typeface="Calibri"/>
                <a:cs typeface="Calibri"/>
                <a:sym typeface="Calibri"/>
              </a:rPr>
              <a:t>האחים רוצים להתכתב ביניהם במכתבים, אבל כל אח רוצה לכתוב לאח שבגילו, בצד השני.</a:t>
            </a:r>
            <a:endParaRPr/>
          </a:p>
          <a:p>
            <a:pPr indent="0" lvl="0" marL="0" marR="0" rtl="1" algn="r">
              <a:spcBef>
                <a:spcPts val="0"/>
              </a:spcBef>
              <a:spcAft>
                <a:spcPts val="0"/>
              </a:spcAft>
              <a:buNone/>
            </a:pPr>
            <a:r>
              <a:rPr b="0" i="0" lang="iw-IL" sz="1200" u="none" cap="none" strike="noStrike">
                <a:solidFill>
                  <a:schemeClr val="dk1"/>
                </a:solidFill>
                <a:latin typeface="Calibri"/>
                <a:ea typeface="Calibri"/>
                <a:cs typeface="Calibri"/>
                <a:sym typeface="Calibri"/>
              </a:rPr>
              <a:t>האחים כותבים כולם את המכתבים שלהם ומציינים "עבור אריק" או "עבור אשלי" על המכתב.</a:t>
            </a:r>
            <a:endParaRPr/>
          </a:p>
          <a:p>
            <a:pPr indent="0" lvl="0" marL="0" marR="0" rtl="1" algn="r">
              <a:spcBef>
                <a:spcPts val="0"/>
              </a:spcBef>
              <a:spcAft>
                <a:spcPts val="0"/>
              </a:spcAft>
              <a:buNone/>
            </a:pPr>
            <a:r>
              <a:rPr b="0" i="0" lang="iw-IL" sz="1200" u="none" cap="none" strike="noStrike">
                <a:solidFill>
                  <a:schemeClr val="dk1"/>
                </a:solidFill>
                <a:latin typeface="Calibri"/>
                <a:ea typeface="Calibri"/>
                <a:cs typeface="Calibri"/>
                <a:sym typeface="Calibri"/>
              </a:rPr>
              <a:t>לבסוף הם אוספים את כל המכתבים הללו בחבילה אחת ונותנים אותה להורים שישלחו אותו.</a:t>
            </a:r>
            <a:endParaRPr/>
          </a:p>
          <a:p>
            <a:pPr indent="0" lvl="0" marL="0" marR="0" rtl="1" algn="r">
              <a:spcBef>
                <a:spcPts val="0"/>
              </a:spcBef>
              <a:spcAft>
                <a:spcPts val="0"/>
              </a:spcAft>
              <a:buNone/>
            </a:pPr>
            <a:r>
              <a:rPr b="0" i="0" lang="iw-IL" sz="1200" u="none" cap="none" strike="noStrike">
                <a:solidFill>
                  <a:schemeClr val="dk1"/>
                </a:solidFill>
                <a:latin typeface="Calibri"/>
                <a:ea typeface="Calibri"/>
                <a:cs typeface="Calibri"/>
                <a:sym typeface="Calibri"/>
              </a:rPr>
              <a:t>בצד השני, ההורים של אריק מקבלים את החבילה, מוציאים את המעטפות ומחלקים אותם לילדים בהתאם למה שכתוב על המעטפה.</a:t>
            </a:r>
            <a:endParaRPr/>
          </a:p>
          <a:p>
            <a:pPr indent="0" lvl="0" marL="0" marR="0" rtl="1" algn="r">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1" algn="r">
              <a:spcBef>
                <a:spcPts val="0"/>
              </a:spcBef>
              <a:spcAft>
                <a:spcPts val="0"/>
              </a:spcAft>
              <a:buNone/>
            </a:pPr>
            <a:r>
              <a:rPr b="1" i="0" lang="iw-IL" sz="1200" u="none" cap="none" strike="noStrike">
                <a:solidFill>
                  <a:schemeClr val="dk1"/>
                </a:solidFill>
                <a:latin typeface="Calibri"/>
                <a:ea typeface="Calibri"/>
                <a:cs typeface="Calibri"/>
                <a:sym typeface="Calibri"/>
              </a:rPr>
              <a:t>המעטפה בה עוטף דני את המכתב שלו </a:t>
            </a:r>
            <a:r>
              <a:rPr b="0" i="0" lang="iw-IL" sz="1200" u="none" cap="none" strike="noStrike">
                <a:solidFill>
                  <a:schemeClr val="dk1"/>
                </a:solidFill>
                <a:latin typeface="Calibri"/>
                <a:ea typeface="Calibri"/>
                <a:cs typeface="Calibri"/>
                <a:sym typeface="Calibri"/>
              </a:rPr>
              <a:t>היא שכבת התעבורה. על ידי זה שהוא כותב את השם שלו שם, הוא למעשה מוסיף מידע שמאפשר להורים שלו אח"כ להעביר את המעטפה למקום הנכון.  </a:t>
            </a:r>
            <a:endParaRPr b="0" i="0" sz="1200" u="none" cap="none" strike="noStrike">
              <a:solidFill>
                <a:schemeClr val="dk1"/>
              </a:solidFill>
              <a:latin typeface="Calibri"/>
              <a:ea typeface="Calibri"/>
              <a:cs typeface="Calibri"/>
              <a:sym typeface="Calibri"/>
            </a:endParaRPr>
          </a:p>
          <a:p>
            <a:pPr indent="0" lvl="0" marL="0" marR="0" rtl="1" algn="r">
              <a:spcBef>
                <a:spcPts val="0"/>
              </a:spcBef>
              <a:spcAft>
                <a:spcPts val="0"/>
              </a:spcAft>
              <a:buNone/>
            </a:pPr>
            <a:r>
              <a:rPr b="1" i="0" lang="iw-IL" sz="1200" u="none" cap="none" strike="noStrike">
                <a:solidFill>
                  <a:schemeClr val="dk1"/>
                </a:solidFill>
                <a:latin typeface="Calibri"/>
                <a:ea typeface="Calibri"/>
                <a:cs typeface="Calibri"/>
                <a:sym typeface="Calibri"/>
              </a:rPr>
              <a:t>האם הם אחראים להעביר את החבילה ברחבי הארץ למשפחה השניה? </a:t>
            </a:r>
            <a:r>
              <a:rPr b="0" i="0" lang="iw-IL" sz="1200" u="none" cap="none" strike="noStrike">
                <a:solidFill>
                  <a:schemeClr val="dk1"/>
                </a:solidFill>
                <a:latin typeface="Calibri"/>
                <a:ea typeface="Calibri"/>
                <a:cs typeface="Calibri"/>
                <a:sym typeface="Calibri"/>
              </a:rPr>
              <a:t>לא! זה שירות שדואר ישראל נותן להם, או במילים אחרות, שכבה אחרת.</a:t>
            </a:r>
            <a:endParaRPr/>
          </a:p>
          <a:p>
            <a:pPr indent="0" lvl="0" marL="0" marR="0" rtl="1" algn="r">
              <a:spcBef>
                <a:spcPts val="0"/>
              </a:spcBef>
              <a:spcAft>
                <a:spcPts val="0"/>
              </a:spcAft>
              <a:buNone/>
            </a:pPr>
            <a:r>
              <a:t/>
            </a:r>
            <a:endParaRPr b="1" i="0" sz="1200" u="none" cap="none" strike="noStrike">
              <a:solidFill>
                <a:schemeClr val="dk1"/>
              </a:solidFill>
              <a:latin typeface="Calibri"/>
              <a:ea typeface="Calibri"/>
              <a:cs typeface="Calibri"/>
              <a:sym typeface="Calibri"/>
            </a:endParaRPr>
          </a:p>
        </p:txBody>
      </p:sp>
      <p:sp>
        <p:nvSpPr>
          <p:cNvPr id="325" name="Google Shape;325;p1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iw-IL"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6" name="Google Shape;336;p1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1" algn="r">
              <a:lnSpc>
                <a:spcPct val="100000"/>
              </a:lnSpc>
              <a:spcBef>
                <a:spcPts val="0"/>
              </a:spcBef>
              <a:spcAft>
                <a:spcPts val="0"/>
              </a:spcAft>
              <a:buClr>
                <a:schemeClr val="dk1"/>
              </a:buClr>
              <a:buSzPts val="1200"/>
              <a:buFont typeface="Calibri"/>
              <a:buNone/>
            </a:pPr>
            <a:r>
              <a:t/>
            </a:r>
            <a:endParaRPr b="0" i="0" sz="1200" u="none" cap="none" strike="noStrike">
              <a:solidFill>
                <a:schemeClr val="dk1"/>
              </a:solidFill>
              <a:latin typeface="Calibri"/>
              <a:ea typeface="Calibri"/>
              <a:cs typeface="Calibri"/>
              <a:sym typeface="Calibri"/>
            </a:endParaRPr>
          </a:p>
        </p:txBody>
      </p:sp>
      <p:sp>
        <p:nvSpPr>
          <p:cNvPr id="337" name="Google Shape;337;p1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iw-IL"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4" name="Google Shape;374;p2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1" algn="r">
              <a:spcBef>
                <a:spcPts val="0"/>
              </a:spcBef>
              <a:spcAft>
                <a:spcPts val="0"/>
              </a:spcAft>
              <a:buNone/>
            </a:pPr>
            <a:r>
              <a:rPr b="0" i="0" lang="iw-IL" sz="1200" u="none" cap="none" strike="noStrike">
                <a:solidFill>
                  <a:schemeClr val="dk1"/>
                </a:solidFill>
                <a:latin typeface="Calibri"/>
                <a:ea typeface="Calibri"/>
                <a:cs typeface="Calibri"/>
                <a:sym typeface="Calibri"/>
              </a:rPr>
              <a:t>כשהמידע עושה את דרכו בין המחשבים הוא מתערבב. כל חבילות המידע של כל התוכנות מגיעות יחד מעורבבות למחשב ב'.</a:t>
            </a:r>
            <a:endParaRPr/>
          </a:p>
          <a:p>
            <a:pPr indent="0" lvl="0" marL="0" marR="0" rtl="1" algn="r">
              <a:spcBef>
                <a:spcPts val="0"/>
              </a:spcBef>
              <a:spcAft>
                <a:spcPts val="0"/>
              </a:spcAft>
              <a:buNone/>
            </a:pPr>
            <a:r>
              <a:rPr b="1" i="0" lang="iw-IL" sz="1200" u="none" cap="none" strike="noStrike">
                <a:solidFill>
                  <a:schemeClr val="dk1"/>
                </a:solidFill>
                <a:latin typeface="Calibri"/>
                <a:ea typeface="Calibri"/>
                <a:cs typeface="Calibri"/>
                <a:sym typeface="Calibri"/>
              </a:rPr>
              <a:t>כיצד מחשב ב' יכול לדעת מה לעשות עם כל חבילה כזאת?</a:t>
            </a:r>
            <a:endParaRPr/>
          </a:p>
          <a:p>
            <a:pPr indent="0" lvl="0" marL="0" marR="0" rtl="1" algn="r">
              <a:spcBef>
                <a:spcPts val="0"/>
              </a:spcBef>
              <a:spcAft>
                <a:spcPts val="0"/>
              </a:spcAft>
              <a:buNone/>
            </a:pPr>
            <a:r>
              <a:t/>
            </a:r>
            <a:endParaRPr b="1" i="0" sz="1200" u="none" cap="none" strike="noStrike">
              <a:solidFill>
                <a:schemeClr val="dk1"/>
              </a:solidFill>
              <a:latin typeface="Calibri"/>
              <a:ea typeface="Calibri"/>
              <a:cs typeface="Calibri"/>
              <a:sym typeface="Calibri"/>
            </a:endParaRPr>
          </a:p>
          <a:p>
            <a:pPr indent="0" lvl="0" marL="0" marR="0" rtl="1" algn="r">
              <a:spcBef>
                <a:spcPts val="0"/>
              </a:spcBef>
              <a:spcAft>
                <a:spcPts val="0"/>
              </a:spcAft>
              <a:buNone/>
            </a:pPr>
            <a:r>
              <a:rPr b="0" i="0" lang="iw-IL" sz="1200" u="none" cap="none" strike="noStrike">
                <a:solidFill>
                  <a:schemeClr val="dk1"/>
                </a:solidFill>
                <a:latin typeface="Calibri"/>
                <a:ea typeface="Calibri"/>
                <a:cs typeface="Calibri"/>
                <a:sym typeface="Calibri"/>
              </a:rPr>
              <a:t>כמו בסיפור שלנו, הוא משתמש במידע שרשום על כל חבילה שמספר למי היא מיועדת </a:t>
            </a:r>
            <a:r>
              <a:rPr b="1" i="0" lang="iw-IL" sz="1200" u="none" cap="none" strike="noStrike">
                <a:solidFill>
                  <a:schemeClr val="dk1"/>
                </a:solidFill>
                <a:latin typeface="Calibri"/>
                <a:ea typeface="Calibri"/>
                <a:cs typeface="Calibri"/>
                <a:sym typeface="Calibri"/>
              </a:rPr>
              <a:t>בתוך המחשב</a:t>
            </a:r>
            <a:r>
              <a:rPr b="0" i="0" lang="iw-IL" sz="1200" u="none" cap="none" strike="noStrike">
                <a:solidFill>
                  <a:schemeClr val="dk1"/>
                </a:solidFill>
                <a:latin typeface="Calibri"/>
                <a:ea typeface="Calibri"/>
                <a:cs typeface="Calibri"/>
                <a:sym typeface="Calibri"/>
              </a:rPr>
              <a:t>.</a:t>
            </a:r>
            <a:endParaRPr b="0" i="0" sz="1200" u="none" cap="none" strike="noStrike">
              <a:solidFill>
                <a:schemeClr val="dk1"/>
              </a:solidFill>
              <a:latin typeface="Calibri"/>
              <a:ea typeface="Calibri"/>
              <a:cs typeface="Calibri"/>
              <a:sym typeface="Calibri"/>
            </a:endParaRPr>
          </a:p>
        </p:txBody>
      </p:sp>
      <p:sp>
        <p:nvSpPr>
          <p:cNvPr id="375" name="Google Shape;375;p2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iw-IL"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2" name="Google Shape;392;p2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1" algn="r">
              <a:spcBef>
                <a:spcPts val="0"/>
              </a:spcBef>
              <a:spcAft>
                <a:spcPts val="0"/>
              </a:spcAft>
              <a:buNone/>
            </a:pPr>
            <a:r>
              <a:rPr b="0" i="0" lang="iw-IL" sz="1200" u="none" cap="none" strike="noStrike">
                <a:solidFill>
                  <a:schemeClr val="dk1"/>
                </a:solidFill>
                <a:latin typeface="Calibri"/>
                <a:ea typeface="Calibri"/>
                <a:cs typeface="Calibri"/>
                <a:sym typeface="Calibri"/>
              </a:rPr>
              <a:t>חשבו על המכתבים שיוצאים מהמשפחה בסיפור שלנו. כשהם עוברים לדואר ישראל הם כנראה מתערבבים עם מיליון מכתבים אחרים, אבל כשהם מגיעים ליעד שלהם הם מנותבים בדיוק לאן שהם יועד מלכתחילה.</a:t>
            </a:r>
            <a:endParaRPr b="0" i="0" sz="1200" u="none" cap="none" strike="noStrike">
              <a:solidFill>
                <a:schemeClr val="dk1"/>
              </a:solidFill>
              <a:latin typeface="Calibri"/>
              <a:ea typeface="Calibri"/>
              <a:cs typeface="Calibri"/>
              <a:sym typeface="Calibri"/>
            </a:endParaRPr>
          </a:p>
        </p:txBody>
      </p:sp>
      <p:sp>
        <p:nvSpPr>
          <p:cNvPr id="393" name="Google Shape;393;p2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iw-IL"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5" name="Google Shape;405;p2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1" algn="r">
              <a:spcBef>
                <a:spcPts val="0"/>
              </a:spcBef>
              <a:spcAft>
                <a:spcPts val="0"/>
              </a:spcAft>
              <a:buNone/>
            </a:pPr>
            <a:r>
              <a:rPr b="1" i="0" lang="iw-IL" sz="1200" u="none" cap="none" strike="noStrike">
                <a:solidFill>
                  <a:schemeClr val="dk1"/>
                </a:solidFill>
                <a:latin typeface="Calibri"/>
                <a:ea typeface="Calibri"/>
                <a:cs typeface="Calibri"/>
                <a:sym typeface="Calibri"/>
              </a:rPr>
              <a:t>[חידה] איך נעשה את ההפרדה הזאת בפועל (רמז, אתם כבר מכירים את זה)?</a:t>
            </a:r>
            <a:endParaRPr/>
          </a:p>
          <a:p>
            <a:pPr indent="0" lvl="0" marL="0" marR="0" rtl="1" algn="r">
              <a:spcBef>
                <a:spcPts val="0"/>
              </a:spcBef>
              <a:spcAft>
                <a:spcPts val="0"/>
              </a:spcAft>
              <a:buNone/>
            </a:pPr>
            <a:r>
              <a:rPr b="0" i="0" lang="iw-IL" sz="1200" u="none" cap="none" strike="noStrike">
                <a:solidFill>
                  <a:schemeClr val="dk1"/>
                </a:solidFill>
                <a:latin typeface="Calibri"/>
                <a:ea typeface="Calibri"/>
                <a:cs typeface="Calibri"/>
                <a:sym typeface="Calibri"/>
              </a:rPr>
              <a:t>נוסיף מידע כלשהו לכל חבילה. המידע הזה, הוא מה שאתם כבר מכירים בתור... פורט!</a:t>
            </a:r>
            <a:endParaRPr b="0" i="0" sz="1200" u="none" cap="none" strike="noStrike">
              <a:solidFill>
                <a:schemeClr val="dk1"/>
              </a:solidFill>
              <a:latin typeface="Calibri"/>
              <a:ea typeface="Calibri"/>
              <a:cs typeface="Calibri"/>
              <a:sym typeface="Calibri"/>
            </a:endParaRPr>
          </a:p>
          <a:p>
            <a:pPr indent="0" lvl="0" marL="0" marR="0" rtl="1" algn="r">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406" name="Google Shape;406;p2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iw-IL"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9" name="Google Shape;99;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1" algn="r">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100" name="Google Shape;100;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iw-IL"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6" name="Google Shape;426;p2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1" algn="r">
              <a:spcBef>
                <a:spcPts val="0"/>
              </a:spcBef>
              <a:spcAft>
                <a:spcPts val="0"/>
              </a:spcAft>
              <a:buNone/>
            </a:pPr>
            <a:r>
              <a:rPr b="1" i="0" lang="iw-IL" sz="1200" u="none" cap="none" strike="noStrike">
                <a:solidFill>
                  <a:schemeClr val="dk1"/>
                </a:solidFill>
                <a:latin typeface="Calibri"/>
                <a:ea typeface="Calibri"/>
                <a:cs typeface="Calibri"/>
                <a:sym typeface="Calibri"/>
              </a:rPr>
              <a:t>למה דווקא 65,536??? </a:t>
            </a:r>
            <a:r>
              <a:rPr b="0" i="0" lang="iw-IL" sz="1200" u="none" cap="none" strike="noStrike">
                <a:solidFill>
                  <a:schemeClr val="dk1"/>
                </a:solidFill>
                <a:latin typeface="Calibri"/>
                <a:ea typeface="Calibri"/>
                <a:cs typeface="Calibri"/>
                <a:sym typeface="Calibri"/>
              </a:rPr>
              <a:t>תכף נגלה.</a:t>
            </a:r>
            <a:endParaRPr/>
          </a:p>
          <a:p>
            <a:pPr indent="0" lvl="0" marL="0" marR="0" rtl="1" algn="r">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1" algn="r">
              <a:spcBef>
                <a:spcPts val="0"/>
              </a:spcBef>
              <a:spcAft>
                <a:spcPts val="0"/>
              </a:spcAft>
              <a:buNone/>
            </a:pPr>
            <a:r>
              <a:rPr b="0" i="0" lang="iw-IL" sz="1200" u="none" cap="none" strike="noStrike">
                <a:solidFill>
                  <a:schemeClr val="dk1"/>
                </a:solidFill>
                <a:latin typeface="Calibri"/>
                <a:ea typeface="Calibri"/>
                <a:cs typeface="Calibri"/>
                <a:sym typeface="Calibri"/>
              </a:rPr>
              <a:t>לרשימת הפורטים המלאה</a:t>
            </a:r>
            <a:endParaRPr/>
          </a:p>
          <a:p>
            <a:pPr indent="0" lvl="0" marL="0" marR="0" rtl="1" algn="r">
              <a:spcBef>
                <a:spcPts val="0"/>
              </a:spcBef>
              <a:spcAft>
                <a:spcPts val="0"/>
              </a:spcAft>
              <a:buNone/>
            </a:pPr>
            <a:r>
              <a:rPr b="0" i="0" lang="iw-IL" sz="1200" u="none" cap="none" strike="noStrike">
                <a:solidFill>
                  <a:schemeClr val="dk1"/>
                </a:solidFill>
                <a:latin typeface="Calibri"/>
                <a:ea typeface="Calibri"/>
                <a:cs typeface="Calibri"/>
                <a:sym typeface="Calibri"/>
              </a:rPr>
              <a:t>https://en.wikipedia.org/wiki/List_of_TCP_and_UDP_port_numbers</a:t>
            </a:r>
            <a:endParaRPr b="0" i="0" sz="1200" u="none" cap="none" strike="noStrike">
              <a:solidFill>
                <a:schemeClr val="dk1"/>
              </a:solidFill>
              <a:latin typeface="Calibri"/>
              <a:ea typeface="Calibri"/>
              <a:cs typeface="Calibri"/>
              <a:sym typeface="Calibri"/>
            </a:endParaRPr>
          </a:p>
        </p:txBody>
      </p:sp>
      <p:sp>
        <p:nvSpPr>
          <p:cNvPr id="427" name="Google Shape;427;p2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iw-IL"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3" name="Google Shape;433;p2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1" algn="r">
              <a:spcBef>
                <a:spcPts val="0"/>
              </a:spcBef>
              <a:spcAft>
                <a:spcPts val="0"/>
              </a:spcAft>
              <a:buNone/>
            </a:pPr>
            <a:r>
              <a:rPr b="0" i="0" lang="iw-IL" sz="1200" u="none" cap="none" strike="noStrike">
                <a:solidFill>
                  <a:schemeClr val="dk1"/>
                </a:solidFill>
                <a:latin typeface="Calibri"/>
                <a:ea typeface="Calibri"/>
                <a:cs typeface="Calibri"/>
                <a:sym typeface="Calibri"/>
              </a:rPr>
              <a:t>[הדגמה]</a:t>
            </a:r>
            <a:endParaRPr/>
          </a:p>
          <a:p>
            <a:pPr indent="0" lvl="0" marL="0" marR="0" rtl="1" algn="r">
              <a:spcBef>
                <a:spcPts val="0"/>
              </a:spcBef>
              <a:spcAft>
                <a:spcPts val="0"/>
              </a:spcAft>
              <a:buNone/>
            </a:pPr>
            <a:r>
              <a:rPr b="0" i="0" lang="iw-IL" sz="1200" u="none" cap="none" strike="noStrike">
                <a:solidFill>
                  <a:schemeClr val="dk1"/>
                </a:solidFill>
                <a:latin typeface="Calibri"/>
                <a:ea typeface="Calibri"/>
                <a:cs typeface="Calibri"/>
                <a:sym typeface="Calibri"/>
              </a:rPr>
              <a:t>נפתח cmd ונקיש את הפקודה netstat –an .</a:t>
            </a:r>
            <a:endParaRPr/>
          </a:p>
          <a:p>
            <a:pPr indent="0" lvl="0" marL="0" marR="0" rtl="1" algn="r">
              <a:spcBef>
                <a:spcPts val="0"/>
              </a:spcBef>
              <a:spcAft>
                <a:spcPts val="0"/>
              </a:spcAft>
              <a:buNone/>
            </a:pPr>
            <a:r>
              <a:rPr b="0" i="0" lang="iw-IL" sz="1200" u="none" cap="none" strike="noStrike">
                <a:solidFill>
                  <a:schemeClr val="dk1"/>
                </a:solidFill>
                <a:latin typeface="Calibri"/>
                <a:ea typeface="Calibri"/>
                <a:cs typeface="Calibri"/>
                <a:sym typeface="Calibri"/>
              </a:rPr>
              <a:t>יש לי פה רשימה ארוכה. שימו לב כמה חיבורים קיימים במחשב גם כשלא משתמשים בו ממש. בואו נראה מה יש לנו פה:</a:t>
            </a:r>
            <a:endParaRPr b="0" i="0" sz="1200" u="none" cap="none" strike="noStrike">
              <a:solidFill>
                <a:schemeClr val="dk1"/>
              </a:solidFill>
              <a:latin typeface="Calibri"/>
              <a:ea typeface="Calibri"/>
              <a:cs typeface="Calibri"/>
              <a:sym typeface="Calibri"/>
            </a:endParaRPr>
          </a:p>
          <a:p>
            <a:pPr indent="0" lvl="0" marL="0" marR="0" rtl="1" algn="r">
              <a:spcBef>
                <a:spcPts val="0"/>
              </a:spcBef>
              <a:spcAft>
                <a:spcPts val="0"/>
              </a:spcAft>
              <a:buNone/>
            </a:pPr>
            <a:r>
              <a:rPr b="0" i="0" lang="iw-IL" sz="1200" u="none" cap="none" strike="noStrike">
                <a:solidFill>
                  <a:schemeClr val="dk1"/>
                </a:solidFill>
                <a:latin typeface="Calibri"/>
                <a:ea typeface="Calibri"/>
                <a:cs typeface="Calibri"/>
                <a:sym typeface="Calibri"/>
              </a:rPr>
              <a:t>מצד שמאל יש את שדה פרוטוקול, אנחנו רואים שבהתחלה יש הרבה TCP אבל אם נרד יכול להיות שנראה גם UDP (אם כי הם כנראה יהיו לא פעילים כי ב-UDP התקשורת נסגרת מהר).</a:t>
            </a:r>
            <a:endParaRPr/>
          </a:p>
          <a:p>
            <a:pPr indent="0" lvl="0" marL="0" marR="0" rtl="1" algn="r">
              <a:spcBef>
                <a:spcPts val="0"/>
              </a:spcBef>
              <a:spcAft>
                <a:spcPts val="0"/>
              </a:spcAft>
              <a:buNone/>
            </a:pPr>
            <a:r>
              <a:rPr b="0" i="0" lang="iw-IL" sz="1200" u="none" cap="none" strike="noStrike">
                <a:solidFill>
                  <a:schemeClr val="dk1"/>
                </a:solidFill>
                <a:latin typeface="Calibri"/>
                <a:ea typeface="Calibri"/>
                <a:cs typeface="Calibri"/>
                <a:sym typeface="Calibri"/>
              </a:rPr>
              <a:t>לאחר מכן כתובה הכתובת 0.0.0.0 שזה בעצם הכתובת של המחשב שלנו (לא כתובת IP אמיתית) ואחרי הנקודתיים, </a:t>
            </a:r>
            <a:r>
              <a:rPr b="1" i="0" lang="iw-IL" sz="1200" u="none" cap="none" strike="noStrike">
                <a:solidFill>
                  <a:schemeClr val="dk1"/>
                </a:solidFill>
                <a:latin typeface="Calibri"/>
                <a:ea typeface="Calibri"/>
                <a:cs typeface="Calibri"/>
                <a:sym typeface="Calibri"/>
              </a:rPr>
              <a:t>מה יש לנו פה?</a:t>
            </a:r>
            <a:endParaRPr/>
          </a:p>
          <a:p>
            <a:pPr indent="0" lvl="0" marL="0" marR="0" rtl="1" algn="r">
              <a:spcBef>
                <a:spcPts val="0"/>
              </a:spcBef>
              <a:spcAft>
                <a:spcPts val="0"/>
              </a:spcAft>
              <a:buNone/>
            </a:pPr>
            <a:r>
              <a:rPr b="0" i="0" lang="iw-IL" sz="1200" u="none" cap="none" strike="noStrike">
                <a:solidFill>
                  <a:schemeClr val="dk1"/>
                </a:solidFill>
                <a:latin typeface="Calibri"/>
                <a:ea typeface="Calibri"/>
                <a:cs typeface="Calibri"/>
                <a:sym typeface="Calibri"/>
              </a:rPr>
              <a:t>נכון, הפורט המקומי שנפתח אצלנו.</a:t>
            </a:r>
            <a:endParaRPr/>
          </a:p>
          <a:p>
            <a:pPr indent="0" lvl="0" marL="0" marR="0" rtl="1" algn="r">
              <a:spcBef>
                <a:spcPts val="0"/>
              </a:spcBef>
              <a:spcAft>
                <a:spcPts val="0"/>
              </a:spcAft>
              <a:buNone/>
            </a:pPr>
            <a:r>
              <a:rPr b="0" i="0" lang="iw-IL" sz="1200" u="none" cap="none" strike="noStrike">
                <a:solidFill>
                  <a:schemeClr val="dk1"/>
                </a:solidFill>
                <a:latin typeface="Calibri"/>
                <a:ea typeface="Calibri"/>
                <a:cs typeface="Calibri"/>
                <a:sym typeface="Calibri"/>
              </a:rPr>
              <a:t>לאחר מכן אנו רואים את הכתובת והפורט במחשב המרוחק,</a:t>
            </a:r>
            <a:endParaRPr/>
          </a:p>
          <a:p>
            <a:pPr indent="0" lvl="0" marL="0" marR="0" rtl="1" algn="r">
              <a:spcBef>
                <a:spcPts val="0"/>
              </a:spcBef>
              <a:spcAft>
                <a:spcPts val="0"/>
              </a:spcAft>
              <a:buNone/>
            </a:pPr>
            <a:r>
              <a:rPr b="0" i="0" lang="iw-IL" sz="1200" u="none" cap="none" strike="noStrike">
                <a:solidFill>
                  <a:schemeClr val="dk1"/>
                </a:solidFill>
                <a:latin typeface="Calibri"/>
                <a:ea typeface="Calibri"/>
                <a:cs typeface="Calibri"/>
                <a:sym typeface="Calibri"/>
              </a:rPr>
              <a:t>והעמודה האחרונה היא המצב של החיבור. שני מצבים עיקריים שניתקל בהם הם:</a:t>
            </a:r>
            <a:endParaRPr/>
          </a:p>
          <a:p>
            <a:pPr indent="0" lvl="0" marL="0" marR="0" rtl="1" algn="r">
              <a:spcBef>
                <a:spcPts val="0"/>
              </a:spcBef>
              <a:spcAft>
                <a:spcPts val="0"/>
              </a:spcAft>
              <a:buNone/>
            </a:pPr>
            <a:r>
              <a:rPr b="0" i="0" lang="iw-IL" sz="1200" u="none" cap="none" strike="noStrike">
                <a:solidFill>
                  <a:schemeClr val="dk1"/>
                </a:solidFill>
                <a:latin typeface="Calibri"/>
                <a:ea typeface="Calibri"/>
                <a:cs typeface="Calibri"/>
                <a:sym typeface="Calibri"/>
              </a:rPr>
              <a:t>LISTENING = התוכנה אשר פתחה את הפורט הזה יושבת ומאזינה, כלומר מחכה שמישהו יפנה אליה מבחוץ בפורט הזה.</a:t>
            </a:r>
            <a:r>
              <a:rPr b="1" i="0" lang="iw-IL" sz="1200" u="none" cap="none" strike="noStrike">
                <a:solidFill>
                  <a:schemeClr val="dk1"/>
                </a:solidFill>
                <a:latin typeface="Calibri"/>
                <a:ea typeface="Calibri"/>
                <a:cs typeface="Calibri"/>
                <a:sym typeface="Calibri"/>
              </a:rPr>
              <a:t> </a:t>
            </a:r>
            <a:endParaRPr/>
          </a:p>
          <a:p>
            <a:pPr indent="0" lvl="0" marL="0" marR="0" rtl="1" algn="r">
              <a:spcBef>
                <a:spcPts val="0"/>
              </a:spcBef>
              <a:spcAft>
                <a:spcPts val="0"/>
              </a:spcAft>
              <a:buNone/>
            </a:pPr>
            <a:r>
              <a:rPr b="1" i="0" lang="iw-IL" sz="1200" u="none" cap="none" strike="noStrike">
                <a:solidFill>
                  <a:schemeClr val="dk1"/>
                </a:solidFill>
                <a:latin typeface="Calibri"/>
                <a:ea typeface="Calibri"/>
                <a:cs typeface="Calibri"/>
                <a:sym typeface="Calibri"/>
              </a:rPr>
              <a:t>לרוב, איזה מחשב יהיה במצב זה, לקוח או שרת? </a:t>
            </a:r>
            <a:r>
              <a:rPr b="0" i="0" lang="iw-IL" sz="1200" u="none" cap="none" strike="noStrike">
                <a:solidFill>
                  <a:schemeClr val="dk1"/>
                </a:solidFill>
                <a:latin typeface="Calibri"/>
                <a:ea typeface="Calibri"/>
                <a:cs typeface="Calibri"/>
                <a:sym typeface="Calibri"/>
              </a:rPr>
              <a:t>נכון, שרת.</a:t>
            </a:r>
            <a:endParaRPr/>
          </a:p>
          <a:p>
            <a:pPr indent="0" lvl="0" marL="0" marR="0" rtl="1" algn="r">
              <a:spcBef>
                <a:spcPts val="0"/>
              </a:spcBef>
              <a:spcAft>
                <a:spcPts val="0"/>
              </a:spcAft>
              <a:buNone/>
            </a:pPr>
            <a:r>
              <a:rPr b="0" i="0" lang="iw-IL" sz="1200" u="none" cap="none" strike="noStrike">
                <a:solidFill>
                  <a:schemeClr val="dk1"/>
                </a:solidFill>
                <a:latin typeface="Calibri"/>
                <a:ea typeface="Calibri"/>
                <a:cs typeface="Calibri"/>
                <a:sym typeface="Calibri"/>
              </a:rPr>
              <a:t>ESTABLISHED = החיבור כרגע פעיל.</a:t>
            </a:r>
            <a:endParaRPr/>
          </a:p>
          <a:p>
            <a:pPr indent="0" lvl="0" marL="0" marR="0" rtl="1" algn="r">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1" algn="r">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1" algn="r">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1" algn="r">
              <a:spcBef>
                <a:spcPts val="0"/>
              </a:spcBef>
              <a:spcAft>
                <a:spcPts val="0"/>
              </a:spcAft>
              <a:buNone/>
            </a:pPr>
            <a:r>
              <a:rPr b="0" i="0" lang="iw-IL" sz="1200" u="none" cap="none" strike="noStrike">
                <a:solidFill>
                  <a:schemeClr val="dk1"/>
                </a:solidFill>
                <a:latin typeface="Calibri"/>
                <a:ea typeface="Calibri"/>
                <a:cs typeface="Calibri"/>
                <a:sym typeface="Calibri"/>
              </a:rPr>
              <a:t>אם נרצה גם לראות אילו תוכנות קשורות לכל חיבור, נריץ את netstat –anb (צריך שה-cmd ירוץ בהרשאות אדמין בשביל זה).</a:t>
            </a:r>
            <a:endParaRPr/>
          </a:p>
        </p:txBody>
      </p:sp>
      <p:sp>
        <p:nvSpPr>
          <p:cNvPr id="434" name="Google Shape;434;p2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iw-IL"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1" name="Google Shape;441;p2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1" algn="r">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442" name="Google Shape;442;p2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iw-IL"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3" name="Google Shape;453;p2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1" algn="r">
              <a:spcBef>
                <a:spcPts val="0"/>
              </a:spcBef>
              <a:spcAft>
                <a:spcPts val="0"/>
              </a:spcAft>
              <a:buNone/>
            </a:pPr>
            <a:r>
              <a:rPr b="0" i="0" lang="iw-IL" sz="1200" u="none" cap="none" strike="noStrike">
                <a:solidFill>
                  <a:schemeClr val="dk1"/>
                </a:solidFill>
                <a:latin typeface="Calibri"/>
                <a:ea typeface="Calibri"/>
                <a:cs typeface="Calibri"/>
                <a:sym typeface="Calibri"/>
              </a:rPr>
              <a:t>השירות השני שקיים בשכבת התעבורה, אם כי הוא לא מחייב ולא תמצאו אותו בכל הפרוטוקולים, הוא העברה אמינה של מידע.</a:t>
            </a:r>
            <a:endParaRPr/>
          </a:p>
          <a:p>
            <a:pPr indent="0" lvl="0" marL="0" marR="0" rtl="1" algn="r">
              <a:spcBef>
                <a:spcPts val="0"/>
              </a:spcBef>
              <a:spcAft>
                <a:spcPts val="0"/>
              </a:spcAft>
              <a:buNone/>
            </a:pPr>
            <a:r>
              <a:rPr b="0" i="0" lang="iw-IL" sz="1200" u="none" cap="none" strike="noStrike">
                <a:solidFill>
                  <a:schemeClr val="dk1"/>
                </a:solidFill>
                <a:latin typeface="Calibri"/>
                <a:ea typeface="Calibri"/>
                <a:cs typeface="Calibri"/>
                <a:sym typeface="Calibri"/>
              </a:rPr>
              <a:t>לא נתעמק בנושא זה היום.</a:t>
            </a:r>
            <a:endParaRPr/>
          </a:p>
        </p:txBody>
      </p:sp>
      <p:sp>
        <p:nvSpPr>
          <p:cNvPr id="454" name="Google Shape;454;p2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iw-IL"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61" name="Google Shape;461;p2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1" algn="r">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462" name="Google Shape;462;p2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iw-IL"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4" name="Google Shape;474;p2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1" algn="r">
              <a:spcBef>
                <a:spcPts val="0"/>
              </a:spcBef>
              <a:spcAft>
                <a:spcPts val="0"/>
              </a:spcAft>
              <a:buNone/>
            </a:pPr>
            <a:r>
              <a:rPr b="0" i="0" lang="iw-IL" sz="1200" u="none" cap="none" strike="noStrike">
                <a:solidFill>
                  <a:schemeClr val="dk1"/>
                </a:solidFill>
                <a:latin typeface="Calibri"/>
                <a:ea typeface="Calibri"/>
                <a:cs typeface="Calibri"/>
                <a:sym typeface="Calibri"/>
              </a:rPr>
              <a:t>היום נתמקד בפרוטוקול UDP ובשבוע הבא נלמד TCP.</a:t>
            </a:r>
            <a:endParaRPr b="0" i="0" sz="1200" u="none" cap="none" strike="noStrike">
              <a:solidFill>
                <a:schemeClr val="dk1"/>
              </a:solidFill>
              <a:latin typeface="Calibri"/>
              <a:ea typeface="Calibri"/>
              <a:cs typeface="Calibri"/>
              <a:sym typeface="Calibri"/>
            </a:endParaRPr>
          </a:p>
        </p:txBody>
      </p:sp>
      <p:sp>
        <p:nvSpPr>
          <p:cNvPr id="475" name="Google Shape;475;p2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iw-IL"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83" name="Google Shape;483;p2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1" algn="r">
              <a:spcBef>
                <a:spcPts val="0"/>
              </a:spcBef>
              <a:spcAft>
                <a:spcPts val="0"/>
              </a:spcAft>
              <a:buNone/>
            </a:pPr>
            <a:r>
              <a:rPr b="0" i="0" lang="iw-IL" sz="1200" u="none" cap="none" strike="noStrike">
                <a:solidFill>
                  <a:schemeClr val="dk1"/>
                </a:solidFill>
                <a:latin typeface="Calibri"/>
                <a:ea typeface="Calibri"/>
                <a:cs typeface="Calibri"/>
                <a:sym typeface="Calibri"/>
              </a:rPr>
              <a:t>UDP הוא בגדול, הפרוטוקול הטיפש ביותר שנפגוש השנה. יש לו תפקיד מאוד מאוד ספציפי והוא לא עושה שום דבר מתוחכם.</a:t>
            </a:r>
            <a:endParaRPr b="0" i="0" sz="1200" u="none" cap="none" strike="noStrike">
              <a:solidFill>
                <a:schemeClr val="dk1"/>
              </a:solidFill>
              <a:latin typeface="Calibri"/>
              <a:ea typeface="Calibri"/>
              <a:cs typeface="Calibri"/>
              <a:sym typeface="Calibri"/>
            </a:endParaRPr>
          </a:p>
          <a:p>
            <a:pPr indent="0" lvl="0" marL="0" marR="0" rtl="1" algn="r">
              <a:lnSpc>
                <a:spcPct val="100000"/>
              </a:lnSpc>
              <a:spcBef>
                <a:spcPts val="0"/>
              </a:spcBef>
              <a:spcAft>
                <a:spcPts val="0"/>
              </a:spcAft>
              <a:buClr>
                <a:schemeClr val="dk1"/>
              </a:buClr>
              <a:buSzPts val="1200"/>
              <a:buFont typeface="Calibri"/>
              <a:buNone/>
            </a:pPr>
            <a:r>
              <a:rPr b="0" i="0" lang="iw-IL" sz="1200" u="none" cap="none" strike="noStrike">
                <a:solidFill>
                  <a:schemeClr val="dk1"/>
                </a:solidFill>
                <a:latin typeface="Calibri"/>
                <a:ea typeface="Calibri"/>
                <a:cs typeface="Calibri"/>
                <a:sym typeface="Calibri"/>
              </a:rPr>
              <a:t>הוא בעצם מעין לא-פרוטוקול. עושה רק את המינימום שצריך כדי לתפקד.</a:t>
            </a:r>
            <a:endParaRPr/>
          </a:p>
          <a:p>
            <a:pPr indent="0" lvl="0" marL="0" marR="0" rtl="1" algn="r">
              <a:spcBef>
                <a:spcPts val="0"/>
              </a:spcBef>
              <a:spcAft>
                <a:spcPts val="0"/>
              </a:spcAft>
              <a:buNone/>
            </a:pPr>
            <a:r>
              <a:rPr b="0" i="0" lang="iw-IL" sz="1200" u="none" cap="none" strike="noStrike">
                <a:solidFill>
                  <a:schemeClr val="dk1"/>
                </a:solidFill>
                <a:latin typeface="Calibri"/>
                <a:ea typeface="Calibri"/>
                <a:cs typeface="Calibri"/>
                <a:sym typeface="Calibri"/>
              </a:rPr>
              <a:t>UDP הוא כל כך בסיסי שהאדם שנחשב לממציא שלו, דיוויד פ. ריד, די נבוך מהתואר הזה כי לא חוכמה להמציא דבר כל כך פשוט. הוא מספר שהפרוטוקול נכתב ב-30 דקות על לוח. </a:t>
            </a:r>
            <a:endParaRPr/>
          </a:p>
          <a:p>
            <a:pPr indent="0" lvl="0" marL="0" marR="0" rtl="1" algn="r">
              <a:spcBef>
                <a:spcPts val="0"/>
              </a:spcBef>
              <a:spcAft>
                <a:spcPts val="0"/>
              </a:spcAft>
              <a:buNone/>
            </a:pPr>
            <a:r>
              <a:rPr b="0" i="0" lang="iw-IL" sz="1200" u="none" cap="none" strike="noStrike">
                <a:solidFill>
                  <a:schemeClr val="dk1"/>
                </a:solidFill>
                <a:latin typeface="Calibri"/>
                <a:ea typeface="Calibri"/>
                <a:cs typeface="Calibri"/>
                <a:sym typeface="Calibri"/>
              </a:rPr>
              <a:t>(מתוך הבלוג שלו: http://www.reed.com/blog-dpr/?page_id=6)</a:t>
            </a:r>
            <a:endParaRPr/>
          </a:p>
          <a:p>
            <a:pPr indent="0" lvl="0" marL="0" marR="0" rtl="1" algn="r">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1" algn="r">
              <a:spcBef>
                <a:spcPts val="0"/>
              </a:spcBef>
              <a:spcAft>
                <a:spcPts val="0"/>
              </a:spcAft>
              <a:buNone/>
            </a:pPr>
            <a:r>
              <a:rPr b="1" i="0" lang="iw-IL" sz="1200" u="none" cap="none" strike="noStrike">
                <a:solidFill>
                  <a:schemeClr val="dk1"/>
                </a:solidFill>
                <a:latin typeface="Calibri"/>
                <a:ea typeface="Calibri"/>
                <a:cs typeface="Calibri"/>
                <a:sym typeface="Calibri"/>
              </a:rPr>
              <a:t>כמה הוא פשוט? בוא נסתכל שניה על ה-RFC שלו. [</a:t>
            </a:r>
            <a:r>
              <a:rPr b="0" i="0" lang="iw-IL" sz="1200" u="none" cap="none" strike="noStrike">
                <a:solidFill>
                  <a:schemeClr val="dk1"/>
                </a:solidFill>
                <a:latin typeface="Calibri"/>
                <a:ea typeface="Calibri"/>
                <a:cs typeface="Calibri"/>
                <a:sym typeface="Calibri"/>
              </a:rPr>
              <a:t>הדגמה – נפתח את ה-RFC. זוכרים כמה ארוך היה ה-RFC  של HTTP? תראו כמה קצר זה. יש פה בקושי 30 שורות]</a:t>
            </a:r>
            <a:endParaRPr/>
          </a:p>
          <a:p>
            <a:pPr indent="0" lvl="0" marL="0" marR="0" rtl="1" algn="r">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1" algn="r">
              <a:spcBef>
                <a:spcPts val="0"/>
              </a:spcBef>
              <a:spcAft>
                <a:spcPts val="0"/>
              </a:spcAft>
              <a:buNone/>
            </a:pPr>
            <a:r>
              <a:rPr b="0" i="0" lang="iw-IL" sz="1200" u="none" cap="none" strike="noStrike">
                <a:solidFill>
                  <a:schemeClr val="dk1"/>
                </a:solidFill>
                <a:latin typeface="Calibri"/>
                <a:ea typeface="Calibri"/>
                <a:cs typeface="Calibri"/>
                <a:sym typeface="Calibri"/>
              </a:rPr>
              <a:t>עכשיו נעבור על התעודת זהות.</a:t>
            </a:r>
            <a:endParaRPr/>
          </a:p>
          <a:p>
            <a:pPr indent="0" lvl="0" marL="0" marR="0" rtl="1" algn="r">
              <a:spcBef>
                <a:spcPts val="0"/>
              </a:spcBef>
              <a:spcAft>
                <a:spcPts val="0"/>
              </a:spcAft>
              <a:buNone/>
            </a:pPr>
            <a:r>
              <a:rPr b="0" i="0" lang="iw-IL" sz="1200" u="none" cap="none" strike="noStrike">
                <a:solidFill>
                  <a:schemeClr val="dk1"/>
                </a:solidFill>
                <a:latin typeface="Calibri"/>
                <a:ea typeface="Calibri"/>
                <a:cs typeface="Calibri"/>
                <a:sym typeface="Calibri"/>
              </a:rPr>
              <a:t>זה פרוטוקול שאין לו מצבים ובעצם אין לו אפילו סוגים של הודעות, רק הודעה אחת. הוא לא מבוסס על חיבור.</a:t>
            </a:r>
            <a:endParaRPr b="1" i="0" sz="1200" u="none" cap="none" strike="noStrike">
              <a:solidFill>
                <a:schemeClr val="dk1"/>
              </a:solidFill>
              <a:latin typeface="Calibri"/>
              <a:ea typeface="Calibri"/>
              <a:cs typeface="Calibri"/>
              <a:sym typeface="Calibri"/>
            </a:endParaRPr>
          </a:p>
        </p:txBody>
      </p:sp>
      <p:sp>
        <p:nvSpPr>
          <p:cNvPr id="484" name="Google Shape;484;p2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iw-IL"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91" name="Google Shape;491;p3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1" algn="r">
              <a:spcBef>
                <a:spcPts val="0"/>
              </a:spcBef>
              <a:spcAft>
                <a:spcPts val="0"/>
              </a:spcAft>
              <a:buNone/>
            </a:pPr>
            <a:r>
              <a:rPr b="0" i="0" lang="iw-IL" sz="1200" u="none" cap="none" strike="noStrike">
                <a:solidFill>
                  <a:schemeClr val="dk1"/>
                </a:solidFill>
                <a:latin typeface="Calibri"/>
                <a:ea typeface="Calibri"/>
                <a:cs typeface="Calibri"/>
                <a:sym typeface="Calibri"/>
              </a:rPr>
              <a:t>כאשר אנחנו עוסקים בפרוטוקולים בינאריים, בכל פעם נסתכל על שרטוט כזה שמסביר איך בנויה הודעה. זו הפעם הראשונה שאנחנו רואים כזה. מה אתם רואים?</a:t>
            </a:r>
            <a:endParaRPr/>
          </a:p>
          <a:p>
            <a:pPr indent="0" lvl="0" marL="0" marR="0" rtl="1" algn="r">
              <a:lnSpc>
                <a:spcPct val="100000"/>
              </a:lnSpc>
              <a:spcBef>
                <a:spcPts val="0"/>
              </a:spcBef>
              <a:spcAft>
                <a:spcPts val="0"/>
              </a:spcAft>
              <a:buClr>
                <a:schemeClr val="dk1"/>
              </a:buClr>
              <a:buSzPts val="1200"/>
              <a:buFont typeface="Calibri"/>
              <a:buNone/>
            </a:pPr>
            <a:r>
              <a:rPr b="0" i="0" lang="iw-IL" sz="1200" u="none" cap="none" strike="noStrike">
                <a:solidFill>
                  <a:schemeClr val="dk1"/>
                </a:solidFill>
                <a:latin typeface="Calibri"/>
                <a:ea typeface="Calibri"/>
                <a:cs typeface="Calibri"/>
                <a:sym typeface="Calibri"/>
              </a:rPr>
              <a:t>השרטוט הזה מראה לי גם איזה מידע קיים וגם מה הגודל של כל שדה, בבתים. בואו ננסה לחשב ביחד. אם כל שורה היא 32 בתים הרי שהיא..... </a:t>
            </a:r>
            <a:r>
              <a:rPr b="1" i="0" lang="iw-IL" sz="1200" u="none" cap="none" strike="noStrike">
                <a:solidFill>
                  <a:schemeClr val="dk1"/>
                </a:solidFill>
                <a:latin typeface="Calibri"/>
                <a:ea typeface="Calibri"/>
                <a:cs typeface="Calibri"/>
                <a:sym typeface="Calibri"/>
              </a:rPr>
              <a:t>כמה בתים?</a:t>
            </a:r>
            <a:r>
              <a:rPr b="0" i="0" lang="iw-IL" sz="1200" u="none" cap="none" strike="noStrike">
                <a:solidFill>
                  <a:schemeClr val="dk1"/>
                </a:solidFill>
                <a:latin typeface="Calibri"/>
                <a:ea typeface="Calibri"/>
                <a:cs typeface="Calibri"/>
                <a:sym typeface="Calibri"/>
              </a:rPr>
              <a:t> כל בית זה שמונה ביטים- אז ארבעה בתים. </a:t>
            </a:r>
            <a:br>
              <a:rPr b="0" i="0" lang="iw-IL" sz="1200" u="none" cap="none" strike="noStrike">
                <a:solidFill>
                  <a:schemeClr val="dk1"/>
                </a:solidFill>
                <a:latin typeface="Calibri"/>
                <a:ea typeface="Calibri"/>
                <a:cs typeface="Calibri"/>
                <a:sym typeface="Calibri"/>
              </a:rPr>
            </a:br>
            <a:r>
              <a:rPr b="1" i="0" lang="iw-IL" sz="1200" u="none" cap="none" strike="noStrike">
                <a:solidFill>
                  <a:schemeClr val="dk1"/>
                </a:solidFill>
                <a:latin typeface="Calibri"/>
                <a:ea typeface="Calibri"/>
                <a:cs typeface="Calibri"/>
                <a:sym typeface="Calibri"/>
              </a:rPr>
              <a:t>אם כל שורה היא ארבעה בתים אז כמה כל שדה כאן? </a:t>
            </a:r>
            <a:endParaRPr/>
          </a:p>
          <a:p>
            <a:pPr indent="0" lvl="0" marL="0" marR="0" rtl="1" algn="r">
              <a:lnSpc>
                <a:spcPct val="100000"/>
              </a:lnSpc>
              <a:spcBef>
                <a:spcPts val="0"/>
              </a:spcBef>
              <a:spcAft>
                <a:spcPts val="0"/>
              </a:spcAft>
              <a:buClr>
                <a:schemeClr val="dk1"/>
              </a:buClr>
              <a:buSzPts val="1200"/>
              <a:buFont typeface="Calibri"/>
              <a:buNone/>
            </a:pPr>
            <a:r>
              <a:rPr b="0" i="0" lang="iw-IL" sz="1200" u="none" cap="none" strike="noStrike">
                <a:solidFill>
                  <a:schemeClr val="dk1"/>
                </a:solidFill>
                <a:latin typeface="Calibri"/>
                <a:ea typeface="Calibri"/>
                <a:cs typeface="Calibri"/>
                <a:sym typeface="Calibri"/>
              </a:rPr>
              <a:t>2 בתים מכיוון שכל אחד הוא חצי שורה. </a:t>
            </a:r>
            <a:endParaRPr/>
          </a:p>
          <a:p>
            <a:pPr indent="0" lvl="0" marL="0" marR="0" rtl="1" algn="r">
              <a:lnSpc>
                <a:spcPct val="100000"/>
              </a:lnSpc>
              <a:spcBef>
                <a:spcPts val="0"/>
              </a:spcBef>
              <a:spcAft>
                <a:spcPts val="0"/>
              </a:spcAft>
              <a:buClr>
                <a:schemeClr val="dk1"/>
              </a:buClr>
              <a:buSzPts val="1200"/>
              <a:buFont typeface="Calibri"/>
              <a:buNone/>
            </a:pPr>
            <a:r>
              <a:rPr b="1" i="0" lang="iw-IL" sz="1200" u="none" cap="none" strike="noStrike">
                <a:solidFill>
                  <a:schemeClr val="dk1"/>
                </a:solidFill>
                <a:latin typeface="Calibri"/>
                <a:ea typeface="Calibri"/>
                <a:cs typeface="Calibri"/>
                <a:sym typeface="Calibri"/>
              </a:rPr>
              <a:t>וכמה כל ההדר כולו ביחד?</a:t>
            </a:r>
            <a:endParaRPr/>
          </a:p>
          <a:p>
            <a:pPr indent="0" lvl="0" marL="0" marR="0" rtl="1" algn="r">
              <a:lnSpc>
                <a:spcPct val="100000"/>
              </a:lnSpc>
              <a:spcBef>
                <a:spcPts val="0"/>
              </a:spcBef>
              <a:spcAft>
                <a:spcPts val="0"/>
              </a:spcAft>
              <a:buClr>
                <a:schemeClr val="dk1"/>
              </a:buClr>
              <a:buSzPts val="1200"/>
              <a:buFont typeface="Calibri"/>
              <a:buNone/>
            </a:pPr>
            <a:r>
              <a:rPr b="1" i="0" lang="iw-IL" sz="1200" u="none" cap="none" strike="noStrike">
                <a:solidFill>
                  <a:schemeClr val="dk1"/>
                </a:solidFill>
                <a:latin typeface="Calibri"/>
                <a:ea typeface="Calibri"/>
                <a:cs typeface="Calibri"/>
                <a:sym typeface="Calibri"/>
              </a:rPr>
              <a:t> </a:t>
            </a:r>
            <a:r>
              <a:rPr b="0" i="0" lang="iw-IL" sz="1200" u="none" cap="none" strike="noStrike">
                <a:solidFill>
                  <a:schemeClr val="dk1"/>
                </a:solidFill>
                <a:latin typeface="Calibri"/>
                <a:ea typeface="Calibri"/>
                <a:cs typeface="Calibri"/>
                <a:sym typeface="Calibri"/>
              </a:rPr>
              <a:t>8 בתים בלבד. זה ממש ממש מעט.</a:t>
            </a:r>
            <a:endParaRPr/>
          </a:p>
          <a:p>
            <a:pPr indent="0" lvl="0" marL="0" marR="0" rtl="1" algn="r">
              <a:lnSpc>
                <a:spcPct val="100000"/>
              </a:lnSpc>
              <a:spcBef>
                <a:spcPts val="0"/>
              </a:spcBef>
              <a:spcAft>
                <a:spcPts val="0"/>
              </a:spcAft>
              <a:buClr>
                <a:schemeClr val="dk1"/>
              </a:buClr>
              <a:buSzPts val="1200"/>
              <a:buFont typeface="Calibri"/>
              <a:buNone/>
            </a:pPr>
            <a:r>
              <a:rPr b="0" i="0" lang="iw-IL" sz="1200" u="none" cap="none" strike="noStrike">
                <a:solidFill>
                  <a:schemeClr val="dk1"/>
                </a:solidFill>
                <a:latin typeface="Calibri"/>
                <a:ea typeface="Calibri"/>
                <a:cs typeface="Calibri"/>
                <a:sym typeface="Calibri"/>
              </a:rPr>
              <a:t>**שימו לב שהשרטוט מחולק לשורות רק בשביל הנוחות של הקריאה, כמובן שבמציאות אין שורות אלא פשוט רצף של מידע.</a:t>
            </a:r>
            <a:endParaRPr/>
          </a:p>
          <a:p>
            <a:pPr indent="0" lvl="0" marL="0" marR="0" rtl="1" algn="r">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1" algn="r">
              <a:spcBef>
                <a:spcPts val="0"/>
              </a:spcBef>
              <a:spcAft>
                <a:spcPts val="0"/>
              </a:spcAft>
              <a:buNone/>
            </a:pPr>
            <a:r>
              <a:rPr b="1" i="0" lang="iw-IL" sz="1200" u="none" cap="none" strike="noStrike">
                <a:solidFill>
                  <a:schemeClr val="dk1"/>
                </a:solidFill>
                <a:latin typeface="Calibri"/>
                <a:ea typeface="Calibri"/>
                <a:cs typeface="Calibri"/>
                <a:sym typeface="Calibri"/>
              </a:rPr>
              <a:t>אילו שדות אתם מזהים כאן?</a:t>
            </a:r>
            <a:endParaRPr b="0" i="0" sz="1200" u="none" cap="none" strike="noStrike">
              <a:solidFill>
                <a:schemeClr val="dk1"/>
              </a:solidFill>
              <a:latin typeface="Calibri"/>
              <a:ea typeface="Calibri"/>
              <a:cs typeface="Calibri"/>
              <a:sym typeface="Calibri"/>
            </a:endParaRPr>
          </a:p>
          <a:p>
            <a:pPr indent="0" lvl="0" marL="0" marR="0" rtl="1" algn="r">
              <a:spcBef>
                <a:spcPts val="0"/>
              </a:spcBef>
              <a:spcAft>
                <a:spcPts val="0"/>
              </a:spcAft>
              <a:buNone/>
            </a:pPr>
            <a:r>
              <a:rPr b="0" i="0" lang="iw-IL" sz="1200" u="none" cap="none" strike="noStrike">
                <a:solidFill>
                  <a:schemeClr val="dk1"/>
                </a:solidFill>
                <a:latin typeface="Calibri"/>
                <a:ea typeface="Calibri"/>
                <a:cs typeface="Calibri"/>
                <a:sym typeface="Calibri"/>
              </a:rPr>
              <a:t>כמובן, שדות הפורט מקור ופורט יעד. </a:t>
            </a:r>
            <a:endParaRPr/>
          </a:p>
          <a:p>
            <a:pPr indent="0" lvl="0" marL="0" marR="0" rtl="1" algn="r">
              <a:spcBef>
                <a:spcPts val="0"/>
              </a:spcBef>
              <a:spcAft>
                <a:spcPts val="0"/>
              </a:spcAft>
              <a:buNone/>
            </a:pPr>
            <a:r>
              <a:rPr b="1" i="0" lang="iw-IL" sz="1200" u="none" cap="none" strike="noStrike">
                <a:solidFill>
                  <a:schemeClr val="dk1"/>
                </a:solidFill>
                <a:latin typeface="Calibri"/>
                <a:ea typeface="Calibri"/>
                <a:cs typeface="Calibri"/>
                <a:sym typeface="Calibri"/>
              </a:rPr>
              <a:t>מה טווח הערכים שאפשר להכניס לכל אחד מהם?</a:t>
            </a:r>
            <a:endParaRPr/>
          </a:p>
          <a:p>
            <a:pPr indent="0" lvl="0" marL="0" marR="0" rtl="1" algn="r">
              <a:spcBef>
                <a:spcPts val="0"/>
              </a:spcBef>
              <a:spcAft>
                <a:spcPts val="0"/>
              </a:spcAft>
              <a:buNone/>
            </a:pPr>
            <a:r>
              <a:rPr b="0" i="0" lang="iw-IL" sz="1200" u="none" cap="none" strike="noStrike">
                <a:solidFill>
                  <a:schemeClr val="dk1"/>
                </a:solidFill>
                <a:latin typeface="Calibri"/>
                <a:ea typeface="Calibri"/>
                <a:cs typeface="Calibri"/>
                <a:sym typeface="Calibri"/>
              </a:rPr>
              <a:t>2  בחזקת 16, שזה כפי שלמדנו </a:t>
            </a:r>
            <a:r>
              <a:rPr b="0" i="0" lang="iw-IL" sz="1200" u="none" cap="none" strike="noStrike">
                <a:solidFill>
                  <a:srgbClr val="000000"/>
                </a:solidFill>
                <a:latin typeface="Calibri"/>
                <a:ea typeface="Calibri"/>
                <a:cs typeface="Calibri"/>
                <a:sym typeface="Calibri"/>
              </a:rPr>
              <a:t>65,536.</a:t>
            </a:r>
            <a:endParaRPr/>
          </a:p>
          <a:p>
            <a:pPr indent="0" lvl="0" marL="0" marR="0" rtl="1" algn="r">
              <a:spcBef>
                <a:spcPts val="0"/>
              </a:spcBef>
              <a:spcAft>
                <a:spcPts val="0"/>
              </a:spcAft>
              <a:buNone/>
            </a:pPr>
            <a:r>
              <a:rPr b="1" i="0" lang="iw-IL" sz="1200" u="none" cap="none" strike="noStrike">
                <a:solidFill>
                  <a:schemeClr val="dk1"/>
                </a:solidFill>
                <a:latin typeface="Calibri"/>
                <a:ea typeface="Calibri"/>
                <a:cs typeface="Calibri"/>
                <a:sym typeface="Calibri"/>
              </a:rPr>
              <a:t>מה זה אומר לגבי מבחר הפורטים שקיימים באינטרנט?</a:t>
            </a:r>
            <a:endParaRPr/>
          </a:p>
          <a:p>
            <a:pPr indent="0" lvl="0" marL="0" marR="0" rtl="1" algn="r">
              <a:lnSpc>
                <a:spcPct val="100000"/>
              </a:lnSpc>
              <a:spcBef>
                <a:spcPts val="0"/>
              </a:spcBef>
              <a:spcAft>
                <a:spcPts val="0"/>
              </a:spcAft>
              <a:buClr>
                <a:schemeClr val="dk1"/>
              </a:buClr>
              <a:buSzPts val="1200"/>
              <a:buFont typeface="Calibri"/>
              <a:buNone/>
            </a:pPr>
            <a:r>
              <a:rPr b="0" i="0" lang="iw-IL" sz="1200" u="none" cap="none" strike="noStrike">
                <a:solidFill>
                  <a:schemeClr val="dk1"/>
                </a:solidFill>
                <a:latin typeface="Calibri"/>
                <a:ea typeface="Calibri"/>
                <a:cs typeface="Calibri"/>
                <a:sym typeface="Calibri"/>
              </a:rPr>
              <a:t>שהפורטים מוגבלים למספרים מ-0 ועד </a:t>
            </a:r>
            <a:r>
              <a:rPr b="0" i="0" lang="iw-IL" sz="1200" u="none" cap="none" strike="noStrike">
                <a:solidFill>
                  <a:srgbClr val="000000"/>
                </a:solidFill>
                <a:latin typeface="Calibri"/>
                <a:ea typeface="Calibri"/>
                <a:cs typeface="Calibri"/>
                <a:sym typeface="Calibri"/>
              </a:rPr>
              <a:t>65,536! זו הגבלה שנגזרת מהפרוטוקול. אם אני רוצה לפתוח פורט שהמספר שלו הוא מיליון, אני פשוט לא יכול!</a:t>
            </a:r>
            <a:endParaRPr/>
          </a:p>
          <a:p>
            <a:pPr indent="0" lvl="0" marL="0" marR="0" rtl="1" algn="r">
              <a:lnSpc>
                <a:spcPct val="100000"/>
              </a:lnSpc>
              <a:spcBef>
                <a:spcPts val="0"/>
              </a:spcBef>
              <a:spcAft>
                <a:spcPts val="0"/>
              </a:spcAft>
              <a:buClr>
                <a:schemeClr val="dk1"/>
              </a:buClr>
              <a:buSzPts val="1200"/>
              <a:buFont typeface="Calibri"/>
              <a:buNone/>
            </a:pPr>
            <a:r>
              <a:t/>
            </a:r>
            <a:endParaRPr b="0" i="0" sz="1200" u="none" cap="none" strike="noStrike">
              <a:solidFill>
                <a:srgbClr val="000000"/>
              </a:solidFill>
              <a:latin typeface="Calibri"/>
              <a:ea typeface="Calibri"/>
              <a:cs typeface="Calibri"/>
              <a:sym typeface="Calibri"/>
            </a:endParaRPr>
          </a:p>
          <a:p>
            <a:pPr indent="0" lvl="0" marL="0" marR="0" rtl="1" algn="r">
              <a:spcBef>
                <a:spcPts val="0"/>
              </a:spcBef>
              <a:spcAft>
                <a:spcPts val="0"/>
              </a:spcAft>
              <a:buNone/>
            </a:pPr>
            <a:r>
              <a:rPr b="0" i="0" lang="iw-IL" sz="1200" u="none" cap="none" strike="noStrike">
                <a:solidFill>
                  <a:schemeClr val="dk1"/>
                </a:solidFill>
                <a:latin typeface="Calibri"/>
                <a:ea typeface="Calibri"/>
                <a:cs typeface="Calibri"/>
                <a:sym typeface="Calibri"/>
              </a:rPr>
              <a:t>אם כך, ההודעה מורכבת פורט המקור, אשר כתוב בגודל של 2 בתים, ולאחריו פורט היעד ב-2 בתים גם כן.</a:t>
            </a:r>
            <a:endParaRPr/>
          </a:p>
          <a:p>
            <a:pPr indent="0" lvl="0" marL="0" marR="0" rtl="1" algn="r">
              <a:spcBef>
                <a:spcPts val="0"/>
              </a:spcBef>
              <a:spcAft>
                <a:spcPts val="0"/>
              </a:spcAft>
              <a:buNone/>
            </a:pPr>
            <a:r>
              <a:rPr b="0" i="0" lang="iw-IL" sz="1200" u="none" cap="none" strike="noStrike">
                <a:solidFill>
                  <a:schemeClr val="dk1"/>
                </a:solidFill>
                <a:latin typeface="Calibri"/>
                <a:ea typeface="Calibri"/>
                <a:cs typeface="Calibri"/>
                <a:sym typeface="Calibri"/>
              </a:rPr>
              <a:t>לאחר מכן יש לנו שדה שך Length. בשדה זה מופיע הגודל הכולל של הודעת ה-UDP בבתים (הדרים + מידע).</a:t>
            </a:r>
            <a:endParaRPr/>
          </a:p>
          <a:p>
            <a:pPr indent="0" lvl="0" marL="0" marR="0" rtl="1" algn="r">
              <a:spcBef>
                <a:spcPts val="0"/>
              </a:spcBef>
              <a:spcAft>
                <a:spcPts val="0"/>
              </a:spcAft>
              <a:buNone/>
            </a:pPr>
            <a:r>
              <a:rPr b="0" i="0" lang="iw-IL" sz="1200" u="none" cap="none" strike="noStrike">
                <a:solidFill>
                  <a:schemeClr val="dk1"/>
                </a:solidFill>
                <a:latin typeface="Calibri"/>
                <a:ea typeface="Calibri"/>
                <a:cs typeface="Calibri"/>
                <a:sym typeface="Calibri"/>
              </a:rPr>
              <a:t>ואחרון חביב מופיע ה-Checksum, שכבר הכרנו במטלת מזג האוויר. נדבר עליו בסוף.</a:t>
            </a:r>
            <a:endParaRPr/>
          </a:p>
          <a:p>
            <a:pPr indent="0" lvl="0" marL="0" marR="0" rtl="1" algn="r">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1" algn="r">
              <a:spcBef>
                <a:spcPts val="0"/>
              </a:spcBef>
              <a:spcAft>
                <a:spcPts val="0"/>
              </a:spcAft>
              <a:buNone/>
            </a:pPr>
            <a:r>
              <a:rPr b="1" i="0" lang="iw-IL" sz="1200" u="none" cap="none" strike="noStrike">
                <a:solidFill>
                  <a:schemeClr val="dk1"/>
                </a:solidFill>
                <a:latin typeface="Calibri"/>
                <a:ea typeface="Calibri"/>
                <a:cs typeface="Calibri"/>
                <a:sym typeface="Calibri"/>
              </a:rPr>
              <a:t>[חידה חשובה!!!!] אם כך אנחנו עכשיו מבינים את ההדר. השאלה היא, מה מופיע בחלק של המידע של UDP? למישהו יש רעיון?</a:t>
            </a:r>
            <a:endParaRPr/>
          </a:p>
          <a:p>
            <a:pPr indent="0" lvl="0" marL="0" marR="0" rtl="1" algn="r">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492" name="Google Shape;492;p3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iw-IL"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14" name="Google Shape;514;p3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1" algn="r">
              <a:lnSpc>
                <a:spcPct val="100000"/>
              </a:lnSpc>
              <a:spcBef>
                <a:spcPts val="0"/>
              </a:spcBef>
              <a:spcAft>
                <a:spcPts val="0"/>
              </a:spcAft>
              <a:buClr>
                <a:schemeClr val="dk1"/>
              </a:buClr>
              <a:buSzPts val="1200"/>
              <a:buFont typeface="Calibri"/>
              <a:buNone/>
            </a:pPr>
            <a:r>
              <a:rPr b="1" i="0" lang="iw-IL" sz="1200" u="none" cap="none" strike="noStrike">
                <a:solidFill>
                  <a:schemeClr val="dk1"/>
                </a:solidFill>
                <a:latin typeface="Calibri"/>
                <a:ea typeface="Calibri"/>
                <a:cs typeface="Calibri"/>
                <a:sym typeface="Calibri"/>
              </a:rPr>
              <a:t>[שקף חשוב!]</a:t>
            </a:r>
            <a:endParaRPr/>
          </a:p>
          <a:p>
            <a:pPr indent="0" lvl="0" marL="0" marR="0" rtl="1" algn="r">
              <a:lnSpc>
                <a:spcPct val="100000"/>
              </a:lnSpc>
              <a:spcBef>
                <a:spcPts val="0"/>
              </a:spcBef>
              <a:spcAft>
                <a:spcPts val="0"/>
              </a:spcAft>
              <a:buClr>
                <a:schemeClr val="dk1"/>
              </a:buClr>
              <a:buSzPts val="1200"/>
              <a:buFont typeface="Calibri"/>
              <a:buNone/>
            </a:pPr>
            <a:r>
              <a:rPr b="0" i="0" lang="iw-IL" sz="1200" u="none" cap="none" strike="noStrike">
                <a:solidFill>
                  <a:schemeClr val="dk1"/>
                </a:solidFill>
                <a:latin typeface="Calibri"/>
                <a:ea typeface="Calibri"/>
                <a:cs typeface="Calibri"/>
                <a:sym typeface="Calibri"/>
              </a:rPr>
              <a:t>זוכרים שאמרנו בשיעור השכבות שזה לא לגמרי ברור אבל לאט לאט הפאזל יתחבר? כאן הוא מתחיל להתחבר. הנה הקשר בין השכבות..</a:t>
            </a:r>
            <a:endParaRPr b="0" i="0" sz="1200" u="none" cap="none" strike="noStrike">
              <a:solidFill>
                <a:schemeClr val="dk1"/>
              </a:solidFill>
              <a:latin typeface="Calibri"/>
              <a:ea typeface="Calibri"/>
              <a:cs typeface="Calibri"/>
              <a:sym typeface="Calibri"/>
            </a:endParaRPr>
          </a:p>
          <a:p>
            <a:pPr indent="0" lvl="0" marL="0" marR="0" rtl="1" algn="r">
              <a:lnSpc>
                <a:spcPct val="100000"/>
              </a:lnSpc>
              <a:spcBef>
                <a:spcPts val="0"/>
              </a:spcBef>
              <a:spcAft>
                <a:spcPts val="0"/>
              </a:spcAft>
              <a:buClr>
                <a:schemeClr val="dk1"/>
              </a:buClr>
              <a:buSzPts val="1200"/>
              <a:buFont typeface="Calibri"/>
              <a:buNone/>
            </a:pPr>
            <a:r>
              <a:t/>
            </a:r>
            <a:endParaRPr b="0" i="0" sz="1200" u="none" cap="none" strike="noStrike">
              <a:solidFill>
                <a:schemeClr val="dk1"/>
              </a:solidFill>
              <a:latin typeface="Calibri"/>
              <a:ea typeface="Calibri"/>
              <a:cs typeface="Calibri"/>
              <a:sym typeface="Calibri"/>
            </a:endParaRPr>
          </a:p>
          <a:p>
            <a:pPr indent="0" lvl="0" marL="0" marR="0" rtl="1" algn="r">
              <a:lnSpc>
                <a:spcPct val="100000"/>
              </a:lnSpc>
              <a:spcBef>
                <a:spcPts val="0"/>
              </a:spcBef>
              <a:spcAft>
                <a:spcPts val="0"/>
              </a:spcAft>
              <a:buClr>
                <a:schemeClr val="dk1"/>
              </a:buClr>
              <a:buSzPts val="1200"/>
              <a:buFont typeface="Calibri"/>
              <a:buNone/>
            </a:pPr>
            <a:r>
              <a:rPr b="0" i="0" lang="iw-IL" sz="1200" u="none" cap="none" strike="noStrike">
                <a:solidFill>
                  <a:schemeClr val="dk1"/>
                </a:solidFill>
                <a:latin typeface="Calibri"/>
                <a:ea typeface="Calibri"/>
                <a:cs typeface="Calibri"/>
                <a:sym typeface="Calibri"/>
              </a:rPr>
              <a:t>אנקפסולציה הוא אחד המושגים הכי חשובים  לא רק בשיעור אלא בקורס כולו. מאוד חשוב להבין את זה לפני שממשיכים הלאה.</a:t>
            </a:r>
            <a:endParaRPr/>
          </a:p>
          <a:p>
            <a:pPr indent="0" lvl="0" marL="0" marR="0" rtl="1" algn="r">
              <a:lnSpc>
                <a:spcPct val="100000"/>
              </a:lnSpc>
              <a:spcBef>
                <a:spcPts val="0"/>
              </a:spcBef>
              <a:spcAft>
                <a:spcPts val="0"/>
              </a:spcAft>
              <a:buClr>
                <a:schemeClr val="dk1"/>
              </a:buClr>
              <a:buSzPts val="1200"/>
              <a:buFont typeface="Calibri"/>
              <a:buNone/>
            </a:pPr>
            <a:r>
              <a:t/>
            </a:r>
            <a:endParaRPr b="0" i="0" sz="1200" u="none" cap="none" strike="noStrike">
              <a:solidFill>
                <a:schemeClr val="dk1"/>
              </a:solidFill>
              <a:latin typeface="Calibri"/>
              <a:ea typeface="Calibri"/>
              <a:cs typeface="Calibri"/>
              <a:sym typeface="Calibri"/>
            </a:endParaRPr>
          </a:p>
        </p:txBody>
      </p:sp>
      <p:sp>
        <p:nvSpPr>
          <p:cNvPr id="515" name="Google Shape;515;p3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iw-IL"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25" name="Google Shape;525;p3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1" algn="r">
              <a:spcBef>
                <a:spcPts val="0"/>
              </a:spcBef>
              <a:spcAft>
                <a:spcPts val="0"/>
              </a:spcAft>
              <a:buNone/>
            </a:pPr>
            <a:r>
              <a:rPr b="0" i="0" lang="iw-IL" sz="1200" u="none" cap="none" strike="noStrike">
                <a:solidFill>
                  <a:schemeClr val="dk1"/>
                </a:solidFill>
                <a:latin typeface="Calibri"/>
                <a:ea typeface="Calibri"/>
                <a:cs typeface="Calibri"/>
                <a:sym typeface="Calibri"/>
              </a:rPr>
              <a:t>אצל בלקוח יש לי דפדפן כרום שרוצה לגשת לשרת של ynet , כדי לעשות את זה הוא צריך קודם כל לברר את כתובת ה-IP שלו.</a:t>
            </a:r>
            <a:endParaRPr/>
          </a:p>
          <a:p>
            <a:pPr indent="0" lvl="0" marL="0" marR="0" rtl="1" algn="r">
              <a:spcBef>
                <a:spcPts val="0"/>
              </a:spcBef>
              <a:spcAft>
                <a:spcPts val="0"/>
              </a:spcAft>
              <a:buNone/>
            </a:pPr>
            <a:r>
              <a:rPr b="1" i="0" lang="iw-IL" sz="1200" u="none" cap="none" strike="noStrike">
                <a:solidFill>
                  <a:schemeClr val="dk1"/>
                </a:solidFill>
                <a:latin typeface="Calibri"/>
                <a:ea typeface="Calibri"/>
                <a:cs typeface="Calibri"/>
                <a:sym typeface="Calibri"/>
              </a:rPr>
              <a:t>איך הוא יעשה את זה?</a:t>
            </a:r>
            <a:endParaRPr/>
          </a:p>
          <a:p>
            <a:pPr indent="0" lvl="0" marL="0" marR="0" rtl="1" algn="r">
              <a:spcBef>
                <a:spcPts val="0"/>
              </a:spcBef>
              <a:spcAft>
                <a:spcPts val="0"/>
              </a:spcAft>
              <a:buNone/>
            </a:pPr>
            <a:r>
              <a:rPr b="0" i="0" lang="iw-IL" sz="1200" u="none" cap="none" strike="noStrike">
                <a:solidFill>
                  <a:schemeClr val="dk1"/>
                </a:solidFill>
                <a:latin typeface="Calibri"/>
                <a:ea typeface="Calibri"/>
                <a:cs typeface="Calibri"/>
                <a:sym typeface="Calibri"/>
              </a:rPr>
              <a:t>יפנה לשרת DNS שלו.</a:t>
            </a:r>
            <a:endParaRPr/>
          </a:p>
          <a:p>
            <a:pPr indent="0" lvl="0" marL="0" marR="0" rtl="1" algn="r">
              <a:spcBef>
                <a:spcPts val="0"/>
              </a:spcBef>
              <a:spcAft>
                <a:spcPts val="0"/>
              </a:spcAft>
              <a:buNone/>
            </a:pPr>
            <a:r>
              <a:rPr b="1" i="0" lang="iw-IL" sz="1200" u="none" cap="none" strike="noStrike">
                <a:solidFill>
                  <a:schemeClr val="dk1"/>
                </a:solidFill>
                <a:latin typeface="Calibri"/>
                <a:ea typeface="Calibri"/>
                <a:cs typeface="Calibri"/>
                <a:sym typeface="Calibri"/>
              </a:rPr>
              <a:t>באיזה פרוטוקול הוא יפנה אליו?</a:t>
            </a:r>
            <a:endParaRPr b="0" i="0" sz="1200" u="none" cap="none" strike="noStrike">
              <a:solidFill>
                <a:schemeClr val="dk1"/>
              </a:solidFill>
              <a:latin typeface="Calibri"/>
              <a:ea typeface="Calibri"/>
              <a:cs typeface="Calibri"/>
              <a:sym typeface="Calibri"/>
            </a:endParaRPr>
          </a:p>
          <a:p>
            <a:pPr indent="0" lvl="0" marL="0" marR="0" rtl="1" algn="r">
              <a:spcBef>
                <a:spcPts val="0"/>
              </a:spcBef>
              <a:spcAft>
                <a:spcPts val="0"/>
              </a:spcAft>
              <a:buNone/>
            </a:pPr>
            <a:r>
              <a:rPr b="0" i="0" lang="iw-IL" sz="1200" u="none" cap="none" strike="noStrike">
                <a:solidFill>
                  <a:schemeClr val="dk1"/>
                </a:solidFill>
                <a:latin typeface="Calibri"/>
                <a:ea typeface="Calibri"/>
                <a:cs typeface="Calibri"/>
                <a:sym typeface="Calibri"/>
              </a:rPr>
              <a:t>נכון DNS</a:t>
            </a:r>
            <a:endParaRPr/>
          </a:p>
          <a:p>
            <a:pPr indent="0" lvl="0" marL="0" marR="0" rtl="1" algn="r">
              <a:spcBef>
                <a:spcPts val="0"/>
              </a:spcBef>
              <a:spcAft>
                <a:spcPts val="0"/>
              </a:spcAft>
              <a:buNone/>
            </a:pPr>
            <a:r>
              <a:rPr b="1" i="0" lang="iw-IL" sz="1200" u="none" cap="none" strike="noStrike">
                <a:solidFill>
                  <a:schemeClr val="dk1"/>
                </a:solidFill>
                <a:latin typeface="Calibri"/>
                <a:ea typeface="Calibri"/>
                <a:cs typeface="Calibri"/>
                <a:sym typeface="Calibri"/>
              </a:rPr>
              <a:t>מי מייצר את המידע של שכבת האפליקציה?</a:t>
            </a:r>
            <a:endParaRPr/>
          </a:p>
          <a:p>
            <a:pPr indent="0" lvl="0" marL="0" marR="0" rtl="1" algn="r">
              <a:spcBef>
                <a:spcPts val="0"/>
              </a:spcBef>
              <a:spcAft>
                <a:spcPts val="0"/>
              </a:spcAft>
              <a:buNone/>
            </a:pPr>
            <a:r>
              <a:rPr b="0" i="0" lang="iw-IL" sz="1200" u="none" cap="none" strike="noStrike">
                <a:solidFill>
                  <a:schemeClr val="dk1"/>
                </a:solidFill>
                <a:latin typeface="Calibri"/>
                <a:ea typeface="Calibri"/>
                <a:cs typeface="Calibri"/>
                <a:sym typeface="Calibri"/>
              </a:rPr>
              <a:t>במקרה שלנו זו בקשתDNS  שמיוצרת ע"י התוכנה כרום.</a:t>
            </a:r>
            <a:endParaRPr/>
          </a:p>
          <a:p>
            <a:pPr indent="0" lvl="0" marL="0" marR="0" rtl="1" algn="r">
              <a:spcBef>
                <a:spcPts val="0"/>
              </a:spcBef>
              <a:spcAft>
                <a:spcPts val="0"/>
              </a:spcAft>
              <a:buNone/>
            </a:pPr>
            <a:r>
              <a:rPr b="1" i="0" lang="iw-IL" sz="1200" u="none" cap="none" strike="noStrike">
                <a:solidFill>
                  <a:schemeClr val="dk1"/>
                </a:solidFill>
                <a:latin typeface="Calibri"/>
                <a:ea typeface="Calibri"/>
                <a:cs typeface="Calibri"/>
                <a:sym typeface="Calibri"/>
              </a:rPr>
              <a:t>יופי, עכשיו יש לנו בקשת DNS. האם זה מספיק?</a:t>
            </a:r>
            <a:endParaRPr/>
          </a:p>
          <a:p>
            <a:pPr indent="0" lvl="0" marL="0" marR="0" rtl="1" algn="r">
              <a:spcBef>
                <a:spcPts val="0"/>
              </a:spcBef>
              <a:spcAft>
                <a:spcPts val="0"/>
              </a:spcAft>
              <a:buNone/>
            </a:pPr>
            <a:r>
              <a:rPr b="0" i="0" lang="iw-IL" sz="1200" u="none" cap="none" strike="noStrike">
                <a:solidFill>
                  <a:schemeClr val="dk1"/>
                </a:solidFill>
                <a:latin typeface="Calibri"/>
                <a:ea typeface="Calibri"/>
                <a:cs typeface="Calibri"/>
                <a:sym typeface="Calibri"/>
              </a:rPr>
              <a:t>לא. עכשיו שכבת האפליקציה מבקשת את השירות של שכבת התעבורה של לרשום מספר פורט. בעצם זה שירות שמערכת ההפעלה מספקת לה. זו למעשה פתיחה של Socket!</a:t>
            </a:r>
            <a:br>
              <a:rPr b="0" i="0" lang="iw-IL" sz="1200" u="none" cap="none" strike="noStrike">
                <a:solidFill>
                  <a:schemeClr val="dk1"/>
                </a:solidFill>
                <a:latin typeface="Calibri"/>
                <a:ea typeface="Calibri"/>
                <a:cs typeface="Calibri"/>
                <a:sym typeface="Calibri"/>
              </a:rPr>
            </a:br>
            <a:r>
              <a:rPr b="0" i="0" lang="iw-IL" sz="1200" u="none" cap="none" strike="noStrike">
                <a:solidFill>
                  <a:schemeClr val="dk1"/>
                </a:solidFill>
                <a:latin typeface="Calibri"/>
                <a:ea typeface="Calibri"/>
                <a:cs typeface="Calibri"/>
                <a:sym typeface="Calibri"/>
              </a:rPr>
              <a:t>מערכת ההפעלה מקצה לנו פורט מקומי, מקבלת מהתוכנה את פורט היעד, ומצרפת את ההדרים של UDP לתחילת ההודעה, ובכך בעצם ה-UDP עוטף את ה-DNS. כעת יש לנו סגמנט UDP.</a:t>
            </a:r>
            <a:endParaRPr/>
          </a:p>
          <a:p>
            <a:pPr indent="0" lvl="0" marL="0" marR="0" rtl="1" algn="r">
              <a:spcBef>
                <a:spcPts val="0"/>
              </a:spcBef>
              <a:spcAft>
                <a:spcPts val="0"/>
              </a:spcAft>
              <a:buNone/>
            </a:pPr>
            <a:r>
              <a:rPr b="1" i="0" lang="iw-IL" sz="1200" u="none" cap="none" strike="noStrike">
                <a:solidFill>
                  <a:schemeClr val="dk1"/>
                </a:solidFill>
                <a:latin typeface="Calibri"/>
                <a:ea typeface="Calibri"/>
                <a:cs typeface="Calibri"/>
                <a:sym typeface="Calibri"/>
              </a:rPr>
              <a:t>מה קורה בצד השני?</a:t>
            </a:r>
            <a:endParaRPr/>
          </a:p>
          <a:p>
            <a:pPr indent="0" lvl="0" marL="0" marR="0" rtl="1" algn="r">
              <a:spcBef>
                <a:spcPts val="0"/>
              </a:spcBef>
              <a:spcAft>
                <a:spcPts val="0"/>
              </a:spcAft>
              <a:buNone/>
            </a:pPr>
            <a:r>
              <a:rPr b="0" i="0" lang="iw-IL" sz="1200" u="none" cap="none" strike="noStrike">
                <a:solidFill>
                  <a:schemeClr val="dk1"/>
                </a:solidFill>
                <a:latin typeface="Calibri"/>
                <a:ea typeface="Calibri"/>
                <a:cs typeface="Calibri"/>
                <a:sym typeface="Calibri"/>
              </a:rPr>
              <a:t>בצד השני, השרת DNS  מקבל את החבילה. הוא בודק למי היא מיועדת בעזרת ה-UDP (לפי שדה ה-dst port), ואז ברגע שהוא סיים עם החלק הזה, הוא זורק אותו לפח. הוא מעביר לשכבת האפליקציה, לתוכנת השרת DNS רק את החלק שמעניין אותו – שכבת האפליקציה. התוכנה בשכבת האפליקציה לא יודעת לקרוא UDP וגם לא מתעניינת בזה – רק בשכבה שלה..</a:t>
            </a:r>
            <a:endParaRPr/>
          </a:p>
        </p:txBody>
      </p:sp>
      <p:sp>
        <p:nvSpPr>
          <p:cNvPr id="526" name="Google Shape;526;p3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iw-IL"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8" name="Google Shape;108;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1" algn="r">
              <a:spcBef>
                <a:spcPts val="0"/>
              </a:spcBef>
              <a:spcAft>
                <a:spcPts val="0"/>
              </a:spcAft>
              <a:buNone/>
            </a:pPr>
            <a:r>
              <a:rPr b="0" i="0" lang="iw-IL" sz="1200" u="none" cap="none" strike="noStrike">
                <a:solidFill>
                  <a:schemeClr val="dk1"/>
                </a:solidFill>
                <a:latin typeface="Calibri"/>
                <a:ea typeface="Calibri"/>
                <a:cs typeface="Calibri"/>
                <a:sym typeface="Calibri"/>
              </a:rPr>
              <a:t>הדבר החשוב ביותר שנלמד היום זה הנושא של עטיפה וזה בעצם ההתחלה של להבין מה זה בכלל מודל השכבות ואיך הוא עובד בפועל.</a:t>
            </a:r>
            <a:endParaRPr b="0" i="0" sz="1200" u="none" cap="none" strike="noStrike">
              <a:solidFill>
                <a:schemeClr val="dk1"/>
              </a:solidFill>
              <a:latin typeface="Calibri"/>
              <a:ea typeface="Calibri"/>
              <a:cs typeface="Calibri"/>
              <a:sym typeface="Calibri"/>
            </a:endParaRPr>
          </a:p>
        </p:txBody>
      </p:sp>
      <p:sp>
        <p:nvSpPr>
          <p:cNvPr id="109" name="Google Shape;109;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iw-IL"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 name="Shape 541"/>
        <p:cNvGrpSpPr/>
        <p:nvPr/>
      </p:nvGrpSpPr>
      <p:grpSpPr>
        <a:xfrm>
          <a:off x="0" y="0"/>
          <a:ext cx="0" cy="0"/>
          <a:chOff x="0" y="0"/>
          <a:chExt cx="0" cy="0"/>
        </a:xfrm>
      </p:grpSpPr>
      <p:sp>
        <p:nvSpPr>
          <p:cNvPr id="542" name="Google Shape;542;p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43" name="Google Shape;543;p3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1" algn="r">
              <a:spcBef>
                <a:spcPts val="0"/>
              </a:spcBef>
              <a:spcAft>
                <a:spcPts val="0"/>
              </a:spcAft>
              <a:buNone/>
            </a:pPr>
            <a:r>
              <a:rPr b="0" i="0" lang="iw-IL" sz="1200" u="none" cap="none" strike="noStrike">
                <a:solidFill>
                  <a:schemeClr val="dk1"/>
                </a:solidFill>
                <a:latin typeface="Calibri"/>
                <a:ea typeface="Calibri"/>
                <a:cs typeface="Calibri"/>
                <a:sym typeface="Calibri"/>
              </a:rPr>
              <a:t>עכשיו המחשב רוצה לגשת לאתר של Ynet ולקבל את העמוד.</a:t>
            </a:r>
            <a:endParaRPr/>
          </a:p>
          <a:p>
            <a:pPr indent="0" lvl="0" marL="0" marR="0" rtl="1" algn="r">
              <a:spcBef>
                <a:spcPts val="0"/>
              </a:spcBef>
              <a:spcAft>
                <a:spcPts val="0"/>
              </a:spcAft>
              <a:buNone/>
            </a:pPr>
            <a:r>
              <a:rPr b="1" i="0" lang="iw-IL" sz="1200" u="none" cap="none" strike="noStrike">
                <a:solidFill>
                  <a:schemeClr val="dk1"/>
                </a:solidFill>
                <a:latin typeface="Calibri"/>
                <a:ea typeface="Calibri"/>
                <a:cs typeface="Calibri"/>
                <a:sym typeface="Calibri"/>
              </a:rPr>
              <a:t>באיזה פרוטוקול עכשיו הוא צריך להשתמש? </a:t>
            </a:r>
            <a:endParaRPr/>
          </a:p>
          <a:p>
            <a:pPr indent="0" lvl="0" marL="0" marR="0" rtl="1" algn="r">
              <a:spcBef>
                <a:spcPts val="0"/>
              </a:spcBef>
              <a:spcAft>
                <a:spcPts val="0"/>
              </a:spcAft>
              <a:buNone/>
            </a:pPr>
            <a:r>
              <a:rPr b="0" i="0" lang="iw-IL" sz="1200" u="none" cap="none" strike="noStrike">
                <a:solidFill>
                  <a:schemeClr val="dk1"/>
                </a:solidFill>
                <a:latin typeface="Calibri"/>
                <a:ea typeface="Calibri"/>
                <a:cs typeface="Calibri"/>
                <a:sym typeface="Calibri"/>
              </a:rPr>
              <a:t>ב-HTTP.</a:t>
            </a:r>
            <a:endParaRPr/>
          </a:p>
          <a:p>
            <a:pPr indent="0" lvl="0" marL="0" marR="0" rtl="1" algn="r">
              <a:spcBef>
                <a:spcPts val="0"/>
              </a:spcBef>
              <a:spcAft>
                <a:spcPts val="0"/>
              </a:spcAft>
              <a:buNone/>
            </a:pPr>
            <a:r>
              <a:rPr b="1" i="0" lang="iw-IL" sz="1200" u="none" cap="none" strike="noStrike">
                <a:solidFill>
                  <a:schemeClr val="dk1"/>
                </a:solidFill>
                <a:latin typeface="Calibri"/>
                <a:ea typeface="Calibri"/>
                <a:cs typeface="Calibri"/>
                <a:sym typeface="Calibri"/>
              </a:rPr>
              <a:t>מה יהיה שונה בתהליך האנקפסולציה עכשיו?</a:t>
            </a:r>
            <a:endParaRPr b="1" i="0" sz="1200" u="none" cap="none" strike="noStrike">
              <a:solidFill>
                <a:schemeClr val="dk1"/>
              </a:solidFill>
              <a:latin typeface="Calibri"/>
              <a:ea typeface="Calibri"/>
              <a:cs typeface="Calibri"/>
              <a:sym typeface="Calibri"/>
            </a:endParaRPr>
          </a:p>
          <a:p>
            <a:pPr indent="0" lvl="0" marL="0" marR="0" rtl="1" algn="r">
              <a:spcBef>
                <a:spcPts val="0"/>
              </a:spcBef>
              <a:spcAft>
                <a:spcPts val="0"/>
              </a:spcAft>
              <a:buNone/>
            </a:pPr>
            <a:r>
              <a:rPr b="0" i="0" lang="iw-IL" sz="1200" u="none" cap="none" strike="noStrike">
                <a:solidFill>
                  <a:schemeClr val="dk1"/>
                </a:solidFill>
                <a:latin typeface="Calibri"/>
                <a:ea typeface="Calibri"/>
                <a:cs typeface="Calibri"/>
                <a:sym typeface="Calibri"/>
              </a:rPr>
              <a:t>התהליך הוא זהה רק שבמקרה הזה הוא בוחר בפרוטוקול שכבת התעבורה TCP.</a:t>
            </a:r>
            <a:endParaRPr/>
          </a:p>
          <a:p>
            <a:pPr indent="0" lvl="0" marL="0" marR="0" rtl="1" algn="r">
              <a:spcBef>
                <a:spcPts val="0"/>
              </a:spcBef>
              <a:spcAft>
                <a:spcPts val="0"/>
              </a:spcAft>
              <a:buNone/>
            </a:pPr>
            <a:r>
              <a:rPr b="1" i="0" lang="iw-IL" sz="1200" u="none" cap="none" strike="noStrike">
                <a:solidFill>
                  <a:schemeClr val="dk1"/>
                </a:solidFill>
                <a:latin typeface="Calibri"/>
                <a:ea typeface="Calibri"/>
                <a:cs typeface="Calibri"/>
                <a:sym typeface="Calibri"/>
              </a:rPr>
              <a:t>למה HTTP  הולך עם TCP? </a:t>
            </a:r>
            <a:r>
              <a:rPr b="0" i="0" lang="iw-IL" sz="1200" u="none" cap="none" strike="noStrike">
                <a:solidFill>
                  <a:schemeClr val="dk1"/>
                </a:solidFill>
                <a:latin typeface="Calibri"/>
                <a:ea typeface="Calibri"/>
                <a:cs typeface="Calibri"/>
                <a:sym typeface="Calibri"/>
              </a:rPr>
              <a:t>נבין את זה בהמשך השיעור ובשבוע הבא...</a:t>
            </a:r>
            <a:endParaRPr/>
          </a:p>
        </p:txBody>
      </p:sp>
      <p:sp>
        <p:nvSpPr>
          <p:cNvPr id="544" name="Google Shape;544;p3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iw-IL"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 name="Shape 559"/>
        <p:cNvGrpSpPr/>
        <p:nvPr/>
      </p:nvGrpSpPr>
      <p:grpSpPr>
        <a:xfrm>
          <a:off x="0" y="0"/>
          <a:ext cx="0" cy="0"/>
          <a:chOff x="0" y="0"/>
          <a:chExt cx="0" cy="0"/>
        </a:xfrm>
      </p:grpSpPr>
      <p:sp>
        <p:nvSpPr>
          <p:cNvPr id="560" name="Google Shape;560;p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61" name="Google Shape;561;p3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1" algn="r">
              <a:lnSpc>
                <a:spcPct val="100000"/>
              </a:lnSpc>
              <a:spcBef>
                <a:spcPts val="0"/>
              </a:spcBef>
              <a:spcAft>
                <a:spcPts val="0"/>
              </a:spcAft>
              <a:buClr>
                <a:schemeClr val="dk1"/>
              </a:buClr>
              <a:buSzPts val="1200"/>
              <a:buFont typeface="Calibri"/>
              <a:buNone/>
            </a:pPr>
            <a:r>
              <a:rPr b="0" i="0" lang="iw-IL" sz="1200" u="none" cap="none" strike="noStrike">
                <a:solidFill>
                  <a:schemeClr val="dk1"/>
                </a:solidFill>
                <a:latin typeface="Calibri"/>
                <a:ea typeface="Calibri"/>
                <a:cs typeface="Calibri"/>
                <a:sym typeface="Calibri"/>
              </a:rPr>
              <a:t>בדוגמא שלפנינו, מחשב א' רוצה להעביר מספר טלפון למחשב ב'. בדרך המידע משתבש ואנחנו רואים שהמספר שהגיע שונה מהמספר שיצא.</a:t>
            </a:r>
            <a:endParaRPr/>
          </a:p>
          <a:p>
            <a:pPr indent="0" lvl="0" marL="0" marR="0" rtl="1" algn="r">
              <a:lnSpc>
                <a:spcPct val="100000"/>
              </a:lnSpc>
              <a:spcBef>
                <a:spcPts val="0"/>
              </a:spcBef>
              <a:spcAft>
                <a:spcPts val="0"/>
              </a:spcAft>
              <a:buClr>
                <a:schemeClr val="dk1"/>
              </a:buClr>
              <a:buSzPts val="1200"/>
              <a:buFont typeface="Calibri"/>
              <a:buNone/>
            </a:pPr>
            <a:r>
              <a:rPr b="0" i="0" lang="iw-IL" sz="1200" u="none" cap="none" strike="noStrike">
                <a:solidFill>
                  <a:schemeClr val="dk1"/>
                </a:solidFill>
                <a:latin typeface="Calibri"/>
                <a:ea typeface="Calibri"/>
                <a:cs typeface="Calibri"/>
                <a:sym typeface="Calibri"/>
              </a:rPr>
              <a:t>כדי לעלות על מקרים כאלה, הומצא מנגנון ה-Checksum.</a:t>
            </a:r>
            <a:endParaRPr b="0" i="0" sz="1200" u="none" cap="none" strike="noStrike">
              <a:solidFill>
                <a:schemeClr val="dk1"/>
              </a:solidFill>
              <a:latin typeface="Calibri"/>
              <a:ea typeface="Calibri"/>
              <a:cs typeface="Calibri"/>
              <a:sym typeface="Calibri"/>
            </a:endParaRPr>
          </a:p>
        </p:txBody>
      </p:sp>
      <p:sp>
        <p:nvSpPr>
          <p:cNvPr id="562" name="Google Shape;562;p3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iw-IL"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3" name="Shape 573"/>
        <p:cNvGrpSpPr/>
        <p:nvPr/>
      </p:nvGrpSpPr>
      <p:grpSpPr>
        <a:xfrm>
          <a:off x="0" y="0"/>
          <a:ext cx="0" cy="0"/>
          <a:chOff x="0" y="0"/>
          <a:chExt cx="0" cy="0"/>
        </a:xfrm>
      </p:grpSpPr>
      <p:sp>
        <p:nvSpPr>
          <p:cNvPr id="574" name="Google Shape;574;p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75" name="Google Shape;575;p3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1" algn="r">
              <a:lnSpc>
                <a:spcPct val="100000"/>
              </a:lnSpc>
              <a:spcBef>
                <a:spcPts val="0"/>
              </a:spcBef>
              <a:spcAft>
                <a:spcPts val="0"/>
              </a:spcAft>
              <a:buClr>
                <a:schemeClr val="dk1"/>
              </a:buClr>
              <a:buSzPts val="1200"/>
              <a:buFont typeface="Calibri"/>
              <a:buNone/>
            </a:pPr>
            <a:r>
              <a:rPr b="0" i="0" lang="iw-IL" sz="1200" u="none" cap="none" strike="noStrike">
                <a:solidFill>
                  <a:schemeClr val="dk1"/>
                </a:solidFill>
                <a:latin typeface="Calibri"/>
                <a:ea typeface="Calibri"/>
                <a:cs typeface="Calibri"/>
                <a:sym typeface="Calibri"/>
              </a:rPr>
              <a:t>בדוגמא שלפנינו, מחשב א' רוצה להעביר מספר טלפון למחשב ב'. בדרך המידע משתבש ואנחנו רואים שהמספר שהגיע שונה מהמספר שיצא.</a:t>
            </a:r>
            <a:endParaRPr/>
          </a:p>
          <a:p>
            <a:pPr indent="0" lvl="0" marL="0" marR="0" rtl="1" algn="r">
              <a:lnSpc>
                <a:spcPct val="100000"/>
              </a:lnSpc>
              <a:spcBef>
                <a:spcPts val="0"/>
              </a:spcBef>
              <a:spcAft>
                <a:spcPts val="0"/>
              </a:spcAft>
              <a:buClr>
                <a:schemeClr val="dk1"/>
              </a:buClr>
              <a:buSzPts val="1200"/>
              <a:buFont typeface="Calibri"/>
              <a:buNone/>
            </a:pPr>
            <a:r>
              <a:rPr b="0" i="0" lang="iw-IL" sz="1200" u="none" cap="none" strike="noStrike">
                <a:solidFill>
                  <a:schemeClr val="dk1"/>
                </a:solidFill>
                <a:latin typeface="Calibri"/>
                <a:ea typeface="Calibri"/>
                <a:cs typeface="Calibri"/>
                <a:sym typeface="Calibri"/>
              </a:rPr>
              <a:t>כדי לעלות על מקרים כאלה, הומצא מנגנון ה-Checksum. הפונקציה שבחרנו לצורך הדוגמא היא חיבור הספרות. זו לא פונקציה כל כך יעילה בשביל המטרה הזאת, כי להרבה מספרים יש את אותו סכום, אבל זה רק לצורך ההדגמה. במציאות משתמשים בפונקציות אשר התוצאה שלהם מאוד ייחודית (הסיכוי שהיא תחזור פעמיים עם טקסטים שונים היא אפסית).</a:t>
            </a:r>
            <a:endParaRPr/>
          </a:p>
          <a:p>
            <a:pPr indent="0" lvl="0" marL="0" marR="0" rtl="1" algn="r">
              <a:lnSpc>
                <a:spcPct val="100000"/>
              </a:lnSpc>
              <a:spcBef>
                <a:spcPts val="0"/>
              </a:spcBef>
              <a:spcAft>
                <a:spcPts val="0"/>
              </a:spcAft>
              <a:buClr>
                <a:schemeClr val="dk1"/>
              </a:buClr>
              <a:buSzPts val="1200"/>
              <a:buFont typeface="Calibri"/>
              <a:buNone/>
            </a:pPr>
            <a:r>
              <a:rPr b="0" i="0" lang="iw-IL" sz="1200" u="none" cap="none" strike="noStrike">
                <a:solidFill>
                  <a:schemeClr val="dk1"/>
                </a:solidFill>
                <a:latin typeface="Calibri"/>
                <a:ea typeface="Calibri"/>
                <a:cs typeface="Calibri"/>
                <a:sym typeface="Calibri"/>
              </a:rPr>
              <a:t>הצ'קסאם שיצא הוא 30, וכעת מחשב א' שולח את ההודעה שלו ומצרף אליה את הצ'קסאם שיצא לו.</a:t>
            </a:r>
            <a:endParaRPr/>
          </a:p>
          <a:p>
            <a:pPr indent="0" lvl="0" marL="0" marR="0" rtl="1" algn="r">
              <a:lnSpc>
                <a:spcPct val="100000"/>
              </a:lnSpc>
              <a:spcBef>
                <a:spcPts val="0"/>
              </a:spcBef>
              <a:spcAft>
                <a:spcPts val="0"/>
              </a:spcAft>
              <a:buClr>
                <a:schemeClr val="dk1"/>
              </a:buClr>
              <a:buSzPts val="1200"/>
              <a:buFont typeface="Calibri"/>
              <a:buNone/>
            </a:pPr>
            <a:r>
              <a:t/>
            </a:r>
            <a:endParaRPr b="0" i="0" sz="1200" u="none" cap="none" strike="noStrike">
              <a:solidFill>
                <a:schemeClr val="dk1"/>
              </a:solidFill>
              <a:latin typeface="Calibri"/>
              <a:ea typeface="Calibri"/>
              <a:cs typeface="Calibri"/>
              <a:sym typeface="Calibri"/>
            </a:endParaRPr>
          </a:p>
          <a:p>
            <a:pPr indent="0" lvl="0" marL="0" marR="0" rtl="1" algn="r">
              <a:lnSpc>
                <a:spcPct val="100000"/>
              </a:lnSpc>
              <a:spcBef>
                <a:spcPts val="0"/>
              </a:spcBef>
              <a:spcAft>
                <a:spcPts val="0"/>
              </a:spcAft>
              <a:buClr>
                <a:schemeClr val="dk1"/>
              </a:buClr>
              <a:buSzPts val="1200"/>
              <a:buFont typeface="Calibri"/>
              <a:buNone/>
            </a:pPr>
            <a:r>
              <a:rPr b="0" i="0" lang="iw-IL" sz="1200" u="none" cap="none" strike="noStrike">
                <a:solidFill>
                  <a:schemeClr val="dk1"/>
                </a:solidFill>
                <a:latin typeface="Calibri"/>
                <a:ea typeface="Calibri"/>
                <a:cs typeface="Calibri"/>
                <a:sym typeface="Calibri"/>
              </a:rPr>
              <a:t>מחשב ב' קיבל את ההודעה שהשתבשה בדרך. אבל הפעם יש לו גם את הצ'קסאם.</a:t>
            </a:r>
            <a:endParaRPr/>
          </a:p>
          <a:p>
            <a:pPr indent="0" lvl="0" marL="0" marR="0" rtl="1" algn="r">
              <a:lnSpc>
                <a:spcPct val="100000"/>
              </a:lnSpc>
              <a:spcBef>
                <a:spcPts val="0"/>
              </a:spcBef>
              <a:spcAft>
                <a:spcPts val="0"/>
              </a:spcAft>
              <a:buClr>
                <a:schemeClr val="dk1"/>
              </a:buClr>
              <a:buSzPts val="1200"/>
              <a:buFont typeface="Calibri"/>
              <a:buNone/>
            </a:pPr>
            <a:r>
              <a:rPr b="1" i="0" lang="iw-IL" sz="1200" u="none" cap="none" strike="noStrike">
                <a:solidFill>
                  <a:schemeClr val="dk1"/>
                </a:solidFill>
                <a:latin typeface="Calibri"/>
                <a:ea typeface="Calibri"/>
                <a:cs typeface="Calibri"/>
                <a:sym typeface="Calibri"/>
              </a:rPr>
              <a:t>מה יעשה מחשב ב' עכשיו?</a:t>
            </a:r>
            <a:endParaRPr/>
          </a:p>
          <a:p>
            <a:pPr indent="0" lvl="0" marL="0" marR="0" rtl="1" algn="r">
              <a:lnSpc>
                <a:spcPct val="100000"/>
              </a:lnSpc>
              <a:spcBef>
                <a:spcPts val="0"/>
              </a:spcBef>
              <a:spcAft>
                <a:spcPts val="0"/>
              </a:spcAft>
              <a:buClr>
                <a:schemeClr val="dk1"/>
              </a:buClr>
              <a:buSzPts val="1200"/>
              <a:buFont typeface="Calibri"/>
              <a:buNone/>
            </a:pPr>
            <a:r>
              <a:rPr b="0" i="0" lang="iw-IL" sz="1200" u="none" cap="none" strike="noStrike">
                <a:solidFill>
                  <a:schemeClr val="dk1"/>
                </a:solidFill>
                <a:latin typeface="Calibri"/>
                <a:ea typeface="Calibri"/>
                <a:cs typeface="Calibri"/>
                <a:sym typeface="Calibri"/>
              </a:rPr>
              <a:t>מחשב ב' יפעיל את אותה פונקציה בדיוק על המספר שיש לו, ויגלה שהצ'קסאם שלו, אבוי, הוא לא 30!</a:t>
            </a:r>
            <a:endParaRPr b="0" i="0" sz="1200" u="none" cap="none" strike="noStrike">
              <a:solidFill>
                <a:schemeClr val="dk1"/>
              </a:solidFill>
              <a:latin typeface="Calibri"/>
              <a:ea typeface="Calibri"/>
              <a:cs typeface="Calibri"/>
              <a:sym typeface="Calibri"/>
            </a:endParaRPr>
          </a:p>
          <a:p>
            <a:pPr indent="0" lvl="0" marL="0" marR="0" rtl="1" algn="r">
              <a:lnSpc>
                <a:spcPct val="100000"/>
              </a:lnSpc>
              <a:spcBef>
                <a:spcPts val="0"/>
              </a:spcBef>
              <a:spcAft>
                <a:spcPts val="0"/>
              </a:spcAft>
              <a:buClr>
                <a:schemeClr val="dk1"/>
              </a:buClr>
              <a:buSzPts val="1200"/>
              <a:buFont typeface="Calibri"/>
              <a:buNone/>
            </a:pPr>
            <a:r>
              <a:rPr b="0" i="0" lang="iw-IL" sz="1200" u="none" cap="none" strike="noStrike">
                <a:solidFill>
                  <a:schemeClr val="dk1"/>
                </a:solidFill>
                <a:latin typeface="Calibri"/>
                <a:ea typeface="Calibri"/>
                <a:cs typeface="Calibri"/>
                <a:sym typeface="Calibri"/>
              </a:rPr>
              <a:t>כעת מחשב ב' יודע שהוא קיבל מידע משובש.</a:t>
            </a:r>
            <a:endParaRPr/>
          </a:p>
          <a:p>
            <a:pPr indent="0" lvl="0" marL="0" marR="0" rtl="1" algn="r">
              <a:lnSpc>
                <a:spcPct val="100000"/>
              </a:lnSpc>
              <a:spcBef>
                <a:spcPts val="0"/>
              </a:spcBef>
              <a:spcAft>
                <a:spcPts val="0"/>
              </a:spcAft>
              <a:buClr>
                <a:schemeClr val="dk1"/>
              </a:buClr>
              <a:buSzPts val="1200"/>
              <a:buFont typeface="Calibri"/>
              <a:buNone/>
            </a:pPr>
            <a:r>
              <a:t/>
            </a:r>
            <a:endParaRPr b="0" i="0" sz="1200" u="none" cap="none" strike="noStrike">
              <a:solidFill>
                <a:schemeClr val="dk1"/>
              </a:solidFill>
              <a:latin typeface="Calibri"/>
              <a:ea typeface="Calibri"/>
              <a:cs typeface="Calibri"/>
              <a:sym typeface="Calibri"/>
            </a:endParaRPr>
          </a:p>
        </p:txBody>
      </p:sp>
      <p:sp>
        <p:nvSpPr>
          <p:cNvPr id="576" name="Google Shape;576;p3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iw-IL"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1" name="Shape 591"/>
        <p:cNvGrpSpPr/>
        <p:nvPr/>
      </p:nvGrpSpPr>
      <p:grpSpPr>
        <a:xfrm>
          <a:off x="0" y="0"/>
          <a:ext cx="0" cy="0"/>
          <a:chOff x="0" y="0"/>
          <a:chExt cx="0" cy="0"/>
        </a:xfrm>
      </p:grpSpPr>
      <p:sp>
        <p:nvSpPr>
          <p:cNvPr id="592" name="Google Shape;592;p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93" name="Google Shape;593;p3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1" algn="r">
              <a:spcBef>
                <a:spcPts val="0"/>
              </a:spcBef>
              <a:spcAft>
                <a:spcPts val="0"/>
              </a:spcAft>
              <a:buNone/>
            </a:pPr>
            <a:r>
              <a:rPr b="1" i="0" lang="iw-IL" sz="1200" u="none" cap="none" strike="noStrike">
                <a:solidFill>
                  <a:schemeClr val="dk1"/>
                </a:solidFill>
                <a:latin typeface="Calibri"/>
                <a:ea typeface="Calibri"/>
                <a:cs typeface="Calibri"/>
                <a:sym typeface="Calibri"/>
              </a:rPr>
              <a:t>רגע, אבל הרגע למדנו שיש שדה של צ'קסאם, אז UDP כן מבצע בדיקה שהמידע הגיע בצורה אמינה.</a:t>
            </a:r>
            <a:endParaRPr/>
          </a:p>
          <a:p>
            <a:pPr indent="0" lvl="0" marL="0" marR="0" rtl="1" algn="r">
              <a:spcBef>
                <a:spcPts val="0"/>
              </a:spcBef>
              <a:spcAft>
                <a:spcPts val="0"/>
              </a:spcAft>
              <a:buNone/>
            </a:pPr>
            <a:r>
              <a:rPr b="0" i="0" lang="iw-IL" sz="1200" u="none" cap="none" strike="noStrike">
                <a:solidFill>
                  <a:schemeClr val="dk1"/>
                </a:solidFill>
                <a:latin typeface="Calibri"/>
                <a:ea typeface="Calibri"/>
                <a:cs typeface="Calibri"/>
                <a:sym typeface="Calibri"/>
              </a:rPr>
              <a:t>זה מצחיק, אבל לא. UDP אמנם שולח צ'קסאם אבל במידה והמידע השתבש בדרך, הוא בכלל לא ידע מזה, ולא יעשה כלום בנידון. מערכת ההפעלה שקיבלה את ההודעה תזרוק אותה לפח, אבל UDP לא ישלח אותה שוב כי הוא אפילו לא יודע שזה קרה. אין דיווח חזרה על שגיאות.</a:t>
            </a:r>
            <a:endParaRPr/>
          </a:p>
          <a:p>
            <a:pPr indent="0" lvl="0" marL="0" marR="0" rtl="1" algn="r">
              <a:spcBef>
                <a:spcPts val="0"/>
              </a:spcBef>
              <a:spcAft>
                <a:spcPts val="0"/>
              </a:spcAft>
              <a:buNone/>
            </a:pPr>
            <a:r>
              <a:rPr b="0" i="0" lang="iw-IL" sz="1200" u="none" cap="none" strike="noStrike">
                <a:solidFill>
                  <a:schemeClr val="dk1"/>
                </a:solidFill>
                <a:latin typeface="Calibri"/>
                <a:ea typeface="Calibri"/>
                <a:cs typeface="Calibri"/>
                <a:sym typeface="Calibri"/>
              </a:rPr>
              <a:t>לכן, למרות שדה הצ'קסאם, UDP לא מבטיח אמינות של מידע בשום צורה.</a:t>
            </a:r>
            <a:endParaRPr b="0" i="0" sz="1200" u="none" cap="none" strike="noStrike">
              <a:solidFill>
                <a:schemeClr val="dk1"/>
              </a:solidFill>
              <a:latin typeface="Calibri"/>
              <a:ea typeface="Calibri"/>
              <a:cs typeface="Calibri"/>
              <a:sym typeface="Calibri"/>
            </a:endParaRPr>
          </a:p>
        </p:txBody>
      </p:sp>
      <p:sp>
        <p:nvSpPr>
          <p:cNvPr id="594" name="Google Shape;594;p3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iw-IL"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 name="Shape 599"/>
        <p:cNvGrpSpPr/>
        <p:nvPr/>
      </p:nvGrpSpPr>
      <p:grpSpPr>
        <a:xfrm>
          <a:off x="0" y="0"/>
          <a:ext cx="0" cy="0"/>
          <a:chOff x="0" y="0"/>
          <a:chExt cx="0" cy="0"/>
        </a:xfrm>
      </p:grpSpPr>
      <p:sp>
        <p:nvSpPr>
          <p:cNvPr id="600" name="Google Shape;600;p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01" name="Google Shape;601;p3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1" algn="r">
              <a:spcBef>
                <a:spcPts val="0"/>
              </a:spcBef>
              <a:spcAft>
                <a:spcPts val="0"/>
              </a:spcAft>
              <a:buNone/>
            </a:pPr>
            <a:r>
              <a:rPr b="0" i="0" lang="iw-IL" sz="1200" u="none" cap="none" strike="noStrike">
                <a:solidFill>
                  <a:schemeClr val="dk1"/>
                </a:solidFill>
                <a:latin typeface="Calibri"/>
                <a:ea typeface="Calibri"/>
                <a:cs typeface="Calibri"/>
                <a:sym typeface="Calibri"/>
              </a:rPr>
              <a:t>לא נכון!</a:t>
            </a:r>
            <a:endParaRPr/>
          </a:p>
        </p:txBody>
      </p:sp>
      <p:sp>
        <p:nvSpPr>
          <p:cNvPr id="602" name="Google Shape;602;p3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iw-IL"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9" name="Shape 609"/>
        <p:cNvGrpSpPr/>
        <p:nvPr/>
      </p:nvGrpSpPr>
      <p:grpSpPr>
        <a:xfrm>
          <a:off x="0" y="0"/>
          <a:ext cx="0" cy="0"/>
          <a:chOff x="0" y="0"/>
          <a:chExt cx="0" cy="0"/>
        </a:xfrm>
      </p:grpSpPr>
      <p:sp>
        <p:nvSpPr>
          <p:cNvPr id="610" name="Google Shape;610;p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11" name="Google Shape;611;p3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1" algn="r">
              <a:spcBef>
                <a:spcPts val="0"/>
              </a:spcBef>
              <a:spcAft>
                <a:spcPts val="0"/>
              </a:spcAft>
              <a:buNone/>
            </a:pPr>
            <a:r>
              <a:rPr b="1" i="0" lang="iw-IL" sz="1200" u="none" cap="none" strike="noStrike">
                <a:solidFill>
                  <a:schemeClr val="dk1"/>
                </a:solidFill>
                <a:latin typeface="Calibri"/>
                <a:ea typeface="Calibri"/>
                <a:cs typeface="Calibri"/>
                <a:sym typeface="Calibri"/>
              </a:rPr>
              <a:t>יש לכם רעיון – מתי אנחנו יכולים להתפשר ולהסתדר בלי העברה אמינה של המידע, בשביל מהירות?</a:t>
            </a:r>
            <a:endParaRPr/>
          </a:p>
          <a:p>
            <a:pPr indent="0" lvl="0" marL="0" marR="0" rtl="1" algn="r">
              <a:spcBef>
                <a:spcPts val="0"/>
              </a:spcBef>
              <a:spcAft>
                <a:spcPts val="0"/>
              </a:spcAft>
              <a:buNone/>
            </a:pPr>
            <a:r>
              <a:rPr b="1" i="0" lang="iw-IL" sz="1200" u="none" cap="none" strike="noStrike">
                <a:solidFill>
                  <a:schemeClr val="dk1"/>
                </a:solidFill>
                <a:latin typeface="Calibri"/>
                <a:ea typeface="Calibri"/>
                <a:cs typeface="Calibri"/>
                <a:sym typeface="Calibri"/>
              </a:rPr>
              <a:t>כלומר מתי לא קריטי לי לקבל את כל המידע?</a:t>
            </a:r>
            <a:endParaRPr/>
          </a:p>
          <a:p>
            <a:pPr indent="0" lvl="0" marL="0" marR="0" rtl="1" algn="r">
              <a:spcBef>
                <a:spcPts val="0"/>
              </a:spcBef>
              <a:spcAft>
                <a:spcPts val="0"/>
              </a:spcAft>
              <a:buNone/>
            </a:pPr>
            <a:r>
              <a:t/>
            </a:r>
            <a:endParaRPr b="1" i="0" sz="1200" u="none" cap="none" strike="noStrike">
              <a:solidFill>
                <a:schemeClr val="dk1"/>
              </a:solidFill>
              <a:latin typeface="Calibri"/>
              <a:ea typeface="Calibri"/>
              <a:cs typeface="Calibri"/>
              <a:sym typeface="Calibri"/>
            </a:endParaRPr>
          </a:p>
          <a:p>
            <a:pPr indent="0" lvl="0" marL="0" marR="0" rtl="1" algn="r">
              <a:spcBef>
                <a:spcPts val="0"/>
              </a:spcBef>
              <a:spcAft>
                <a:spcPts val="0"/>
              </a:spcAft>
              <a:buNone/>
            </a:pPr>
            <a:r>
              <a:rPr b="1" i="0" lang="iw-IL" sz="1200" u="none" cap="none" strike="noStrike">
                <a:solidFill>
                  <a:schemeClr val="dk1"/>
                </a:solidFill>
                <a:latin typeface="Calibri"/>
                <a:ea typeface="Calibri"/>
                <a:cs typeface="Calibri"/>
                <a:sym typeface="Calibri"/>
              </a:rPr>
              <a:t>בשיחות קול ווידאו, </a:t>
            </a:r>
            <a:r>
              <a:rPr b="0" i="0" lang="iw-IL" sz="1200" u="none" cap="none" strike="noStrike">
                <a:solidFill>
                  <a:schemeClr val="dk1"/>
                </a:solidFill>
                <a:latin typeface="Calibri"/>
                <a:ea typeface="Calibri"/>
                <a:cs typeface="Calibri"/>
                <a:sym typeface="Calibri"/>
              </a:rPr>
              <a:t>כמו שיחה בסלולרי, הדבר הכי חשוב זה הזרימה. שזה לא ייעצר ויזוז מהר. לא איכפת לי מדי פעם לאבד טיפה מידע, לדוגמא שהמסך טיפה יתעוות לכמה שניות או שיהיה רעש בקו. זה לא כזה מפריע לי. מנגד, </a:t>
            </a:r>
            <a:endParaRPr/>
          </a:p>
          <a:p>
            <a:pPr indent="0" lvl="0" marL="0" marR="0" rtl="1" algn="r">
              <a:spcBef>
                <a:spcPts val="0"/>
              </a:spcBef>
              <a:spcAft>
                <a:spcPts val="0"/>
              </a:spcAft>
              <a:buNone/>
            </a:pPr>
            <a:r>
              <a:rPr b="0" i="0" lang="iw-IL" sz="1200" u="none" cap="none" strike="noStrike">
                <a:solidFill>
                  <a:schemeClr val="dk1"/>
                </a:solidFill>
                <a:latin typeface="Calibri"/>
                <a:ea typeface="Calibri"/>
                <a:cs typeface="Calibri"/>
                <a:sym typeface="Calibri"/>
              </a:rPr>
              <a:t>שיחה שכל הזמן יש delay זה נוראי.</a:t>
            </a:r>
            <a:endParaRPr/>
          </a:p>
          <a:p>
            <a:pPr indent="0" lvl="0" marL="0" marR="0" rtl="1" algn="r">
              <a:spcBef>
                <a:spcPts val="0"/>
              </a:spcBef>
              <a:spcAft>
                <a:spcPts val="0"/>
              </a:spcAft>
              <a:buNone/>
            </a:pPr>
            <a:r>
              <a:rPr b="0" i="0" lang="iw-IL" sz="1200" u="none" cap="none" strike="noStrike">
                <a:solidFill>
                  <a:schemeClr val="dk1"/>
                </a:solidFill>
                <a:latin typeface="Calibri"/>
                <a:ea typeface="Calibri"/>
                <a:cs typeface="Calibri"/>
                <a:sym typeface="Calibri"/>
              </a:rPr>
              <a:t>אותו עקרון לגבי </a:t>
            </a:r>
            <a:r>
              <a:rPr b="1" i="0" lang="iw-IL" sz="1200" u="none" cap="none" strike="noStrike">
                <a:solidFill>
                  <a:schemeClr val="dk1"/>
                </a:solidFill>
                <a:latin typeface="Calibri"/>
                <a:ea typeface="Calibri"/>
                <a:cs typeface="Calibri"/>
                <a:sym typeface="Calibri"/>
              </a:rPr>
              <a:t>סטרימינג</a:t>
            </a:r>
            <a:r>
              <a:rPr b="0" i="0" lang="iw-IL" sz="1200" u="none" cap="none" strike="noStrike">
                <a:solidFill>
                  <a:schemeClr val="dk1"/>
                </a:solidFill>
                <a:latin typeface="Calibri"/>
                <a:ea typeface="Calibri"/>
                <a:cs typeface="Calibri"/>
                <a:sym typeface="Calibri"/>
              </a:rPr>
              <a:t> של אירועי לייב, מה שחשוב זה שזה יזוז ולא יתפוס עיכוב.</a:t>
            </a:r>
            <a:endParaRPr/>
          </a:p>
          <a:p>
            <a:pPr indent="0" lvl="0" marL="0" marR="0" rtl="1" algn="r">
              <a:spcBef>
                <a:spcPts val="0"/>
              </a:spcBef>
              <a:spcAft>
                <a:spcPts val="0"/>
              </a:spcAft>
              <a:buNone/>
            </a:pPr>
            <a:r>
              <a:rPr b="1" i="0" lang="iw-IL" sz="1200" u="none" cap="none" strike="noStrike">
                <a:solidFill>
                  <a:schemeClr val="dk1"/>
                </a:solidFill>
                <a:latin typeface="Calibri"/>
                <a:ea typeface="Calibri"/>
                <a:cs typeface="Calibri"/>
                <a:sym typeface="Calibri"/>
              </a:rPr>
              <a:t>פרוטוקולים קצרים </a:t>
            </a:r>
            <a:r>
              <a:rPr b="0" i="0" lang="iw-IL" sz="1200" u="none" cap="none" strike="noStrike">
                <a:solidFill>
                  <a:schemeClr val="dk1"/>
                </a:solidFill>
                <a:latin typeface="Calibri"/>
                <a:ea typeface="Calibri"/>
                <a:cs typeface="Calibri"/>
                <a:sym typeface="Calibri"/>
              </a:rPr>
              <a:t>שמעבירים הודעות פשוטות לעיתים משתמשים ב-UDP כדי להרוויח את המהירות. הם לוקחים את האחריות לטפל במקרה שהמידע לא הגיע.</a:t>
            </a:r>
            <a:endParaRPr/>
          </a:p>
          <a:p>
            <a:pPr indent="0" lvl="0" marL="0" marR="0" rtl="1" algn="r">
              <a:spcBef>
                <a:spcPts val="0"/>
              </a:spcBef>
              <a:spcAft>
                <a:spcPts val="0"/>
              </a:spcAft>
              <a:buNone/>
            </a:pPr>
            <a:r>
              <a:t/>
            </a:r>
            <a:endParaRPr b="1" i="0" sz="1200" u="none" cap="none" strike="noStrike">
              <a:solidFill>
                <a:schemeClr val="dk1"/>
              </a:solidFill>
              <a:latin typeface="Calibri"/>
              <a:ea typeface="Calibri"/>
              <a:cs typeface="Calibri"/>
              <a:sym typeface="Calibri"/>
            </a:endParaRPr>
          </a:p>
        </p:txBody>
      </p:sp>
      <p:sp>
        <p:nvSpPr>
          <p:cNvPr id="612" name="Google Shape;612;p3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iw-IL"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8" name="Shape 618"/>
        <p:cNvGrpSpPr/>
        <p:nvPr/>
      </p:nvGrpSpPr>
      <p:grpSpPr>
        <a:xfrm>
          <a:off x="0" y="0"/>
          <a:ext cx="0" cy="0"/>
          <a:chOff x="0" y="0"/>
          <a:chExt cx="0" cy="0"/>
        </a:xfrm>
      </p:grpSpPr>
      <p:sp>
        <p:nvSpPr>
          <p:cNvPr id="619" name="Google Shape;619;p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20" name="Google Shape;620;p3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1" algn="r">
              <a:spcBef>
                <a:spcPts val="0"/>
              </a:spcBef>
              <a:spcAft>
                <a:spcPts val="0"/>
              </a:spcAft>
              <a:buNone/>
            </a:pPr>
            <a:r>
              <a:rPr b="1" i="0" lang="iw-IL" sz="1200" u="none" cap="none" strike="noStrike">
                <a:solidFill>
                  <a:schemeClr val="dk1"/>
                </a:solidFill>
                <a:latin typeface="Calibri"/>
                <a:ea typeface="Calibri"/>
                <a:cs typeface="Calibri"/>
                <a:sym typeface="Calibri"/>
              </a:rPr>
              <a:t>מדוע לא כדאי להעביר קבצים ב-UDP?</a:t>
            </a:r>
            <a:endParaRPr/>
          </a:p>
          <a:p>
            <a:pPr indent="0" lvl="0" marL="0" marR="0" rtl="1" algn="r">
              <a:spcBef>
                <a:spcPts val="0"/>
              </a:spcBef>
              <a:spcAft>
                <a:spcPts val="0"/>
              </a:spcAft>
              <a:buNone/>
            </a:pPr>
            <a:r>
              <a:rPr b="0" i="0" lang="iw-IL" sz="1200" u="none" cap="none" strike="noStrike">
                <a:solidFill>
                  <a:schemeClr val="dk1"/>
                </a:solidFill>
                <a:latin typeface="Calibri"/>
                <a:ea typeface="Calibri"/>
                <a:cs typeface="Calibri"/>
                <a:sym typeface="Calibri"/>
              </a:rPr>
              <a:t>מכיוון שבקבצים לפעמים אם אפילו ביט אחד לא הגיע כמו שצריך, הקובץ לא יפתח. אז אני יכול להעביר קובץ של ג'יגה במשך כמה שעות, ובגלל הפרעה קטנה בתקשורת זה הכל היה לחינם.</a:t>
            </a:r>
            <a:endParaRPr/>
          </a:p>
          <a:p>
            <a:pPr indent="0" lvl="0" marL="0" marR="0" rtl="1" algn="r">
              <a:spcBef>
                <a:spcPts val="0"/>
              </a:spcBef>
              <a:spcAft>
                <a:spcPts val="0"/>
              </a:spcAft>
              <a:buNone/>
            </a:pPr>
            <a:r>
              <a:rPr b="0" i="0" lang="iw-IL" sz="1200" u="none" cap="none" strike="noStrike">
                <a:solidFill>
                  <a:schemeClr val="dk1"/>
                </a:solidFill>
                <a:latin typeface="Calibri"/>
                <a:ea typeface="Calibri"/>
                <a:cs typeface="Calibri"/>
                <a:sym typeface="Calibri"/>
              </a:rPr>
              <a:t>אבל... ראינו שביטורנט דווקא כן משתמש ב-UDP להעברת קבצים. איך זה יכול להיות? מכיוון שהפרוטוקול מבצע איזשהו וידוא שהקובץ הגיע כמו שצריך (והוא גם עובד בחתיכות קטנות).</a:t>
            </a:r>
            <a:endParaRPr/>
          </a:p>
          <a:p>
            <a:pPr indent="0" lvl="0" marL="0" marR="0" rtl="1" algn="r">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1" algn="r">
              <a:spcBef>
                <a:spcPts val="0"/>
              </a:spcBef>
              <a:spcAft>
                <a:spcPts val="0"/>
              </a:spcAft>
              <a:buNone/>
            </a:pPr>
            <a:r>
              <a:rPr b="1" i="0" lang="iw-IL" sz="1200" u="none" cap="none" strike="noStrike">
                <a:solidFill>
                  <a:schemeClr val="dk1"/>
                </a:solidFill>
                <a:latin typeface="Calibri"/>
                <a:ea typeface="Calibri"/>
                <a:cs typeface="Calibri"/>
                <a:sym typeface="Calibri"/>
              </a:rPr>
              <a:t>שיחות צ'אט</a:t>
            </a:r>
            <a:endParaRPr b="0" i="0" sz="1200" u="none" cap="none" strike="noStrike">
              <a:solidFill>
                <a:schemeClr val="dk1"/>
              </a:solidFill>
              <a:latin typeface="Calibri"/>
              <a:ea typeface="Calibri"/>
              <a:cs typeface="Calibri"/>
              <a:sym typeface="Calibri"/>
            </a:endParaRPr>
          </a:p>
          <a:p>
            <a:pPr indent="0" lvl="0" marL="0" marR="0" rtl="1" algn="r">
              <a:spcBef>
                <a:spcPts val="0"/>
              </a:spcBef>
              <a:spcAft>
                <a:spcPts val="0"/>
              </a:spcAft>
              <a:buNone/>
            </a:pPr>
            <a:r>
              <a:rPr b="0" i="0" lang="iw-IL" sz="1200" u="none" cap="none" strike="noStrike">
                <a:solidFill>
                  <a:schemeClr val="dk1"/>
                </a:solidFill>
                <a:latin typeface="Calibri"/>
                <a:ea typeface="Calibri"/>
                <a:cs typeface="Calibri"/>
                <a:sym typeface="Calibri"/>
              </a:rPr>
              <a:t>אין ממש סיבה להשתמש כאן ב-UDP. המידע הוא קטן כך שהמהירות לא כל כך קריטית (גם ככה העברת טקסט היא מהירה) וחבל לאבד אות פה ואות שם.</a:t>
            </a:r>
            <a:endParaRPr/>
          </a:p>
          <a:p>
            <a:pPr indent="0" lvl="0" marL="0" marR="0" rtl="1" algn="r">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1" algn="r">
              <a:spcBef>
                <a:spcPts val="0"/>
              </a:spcBef>
              <a:spcAft>
                <a:spcPts val="0"/>
              </a:spcAft>
              <a:buNone/>
            </a:pPr>
            <a:r>
              <a:rPr b="1" i="0" lang="iw-IL" sz="1200" u="none" cap="none" strike="noStrike">
                <a:solidFill>
                  <a:schemeClr val="dk1"/>
                </a:solidFill>
                <a:latin typeface="Calibri"/>
                <a:ea typeface="Calibri"/>
                <a:cs typeface="Calibri"/>
                <a:sym typeface="Calibri"/>
              </a:rPr>
              <a:t>גלישה באינטרנט</a:t>
            </a:r>
            <a:endParaRPr/>
          </a:p>
          <a:p>
            <a:pPr indent="0" lvl="0" marL="0" marR="0" rtl="1" algn="r">
              <a:spcBef>
                <a:spcPts val="0"/>
              </a:spcBef>
              <a:spcAft>
                <a:spcPts val="0"/>
              </a:spcAft>
              <a:buNone/>
            </a:pPr>
            <a:r>
              <a:rPr b="0" i="0" lang="iw-IL" sz="1200" u="none" cap="none" strike="noStrike">
                <a:solidFill>
                  <a:schemeClr val="dk1"/>
                </a:solidFill>
                <a:latin typeface="Calibri"/>
                <a:ea typeface="Calibri"/>
                <a:cs typeface="Calibri"/>
                <a:sym typeface="Calibri"/>
              </a:rPr>
              <a:t>גם זו לרוב פעולה שלא דורשת מהירות גדולה, ותו אחד שהגיע לא טוב (למשל ב-HTML) יכול להרוס עמוד שלם שנטען.</a:t>
            </a:r>
            <a:endParaRPr/>
          </a:p>
          <a:p>
            <a:pPr indent="0" lvl="0" marL="0" marR="0" rtl="1" algn="r">
              <a:spcBef>
                <a:spcPts val="0"/>
              </a:spcBef>
              <a:spcAft>
                <a:spcPts val="0"/>
              </a:spcAft>
              <a:buNone/>
            </a:pPr>
            <a:r>
              <a:t/>
            </a:r>
            <a:endParaRPr b="1" i="0" sz="1200" u="none" cap="none" strike="noStrike">
              <a:solidFill>
                <a:schemeClr val="dk1"/>
              </a:solidFill>
              <a:latin typeface="Calibri"/>
              <a:ea typeface="Calibri"/>
              <a:cs typeface="Calibri"/>
              <a:sym typeface="Calibri"/>
            </a:endParaRPr>
          </a:p>
        </p:txBody>
      </p:sp>
      <p:sp>
        <p:nvSpPr>
          <p:cNvPr id="621" name="Google Shape;621;p3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iw-IL"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5" name="Shape 625"/>
        <p:cNvGrpSpPr/>
        <p:nvPr/>
      </p:nvGrpSpPr>
      <p:grpSpPr>
        <a:xfrm>
          <a:off x="0" y="0"/>
          <a:ext cx="0" cy="0"/>
          <a:chOff x="0" y="0"/>
          <a:chExt cx="0" cy="0"/>
        </a:xfrm>
      </p:grpSpPr>
      <p:sp>
        <p:nvSpPr>
          <p:cNvPr id="626" name="Google Shape;626;p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27" name="Google Shape;627;p4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1" algn="r">
              <a:spcBef>
                <a:spcPts val="0"/>
              </a:spcBef>
              <a:spcAft>
                <a:spcPts val="0"/>
              </a:spcAft>
              <a:buNone/>
            </a:pPr>
            <a:r>
              <a:rPr b="0" i="0" lang="iw-IL" sz="1200" u="none" cap="none" strike="noStrike">
                <a:solidFill>
                  <a:schemeClr val="dk1"/>
                </a:solidFill>
                <a:latin typeface="Calibri"/>
                <a:ea typeface="Calibri"/>
                <a:cs typeface="Calibri"/>
                <a:sym typeface="Calibri"/>
              </a:rPr>
              <a:t>אז היום למדנו על UDP אז לפחות את ההתחלה אתם צריכים לדעת. </a:t>
            </a:r>
            <a:endParaRPr/>
          </a:p>
          <a:p>
            <a:pPr indent="0" lvl="0" marL="0" marR="0" rtl="1" algn="r">
              <a:spcBef>
                <a:spcPts val="0"/>
              </a:spcBef>
              <a:spcAft>
                <a:spcPts val="0"/>
              </a:spcAft>
              <a:buNone/>
            </a:pPr>
            <a:r>
              <a:rPr b="1" i="0" lang="iw-IL" sz="1200" u="none" cap="none" strike="noStrike">
                <a:solidFill>
                  <a:schemeClr val="dk1"/>
                </a:solidFill>
                <a:latin typeface="Calibri"/>
                <a:ea typeface="Calibri"/>
                <a:cs typeface="Calibri"/>
                <a:sym typeface="Calibri"/>
              </a:rPr>
              <a:t>האם UDP מממש את שירות הריבוב? </a:t>
            </a:r>
            <a:r>
              <a:rPr b="0" i="0" lang="iw-IL" sz="1200" u="none" cap="none" strike="noStrike">
                <a:solidFill>
                  <a:schemeClr val="dk1"/>
                </a:solidFill>
                <a:latin typeface="Calibri"/>
                <a:ea typeface="Calibri"/>
                <a:cs typeface="Calibri"/>
                <a:sym typeface="Calibri"/>
              </a:rPr>
              <a:t>נכון, זה חובה.</a:t>
            </a:r>
            <a:endParaRPr/>
          </a:p>
          <a:p>
            <a:pPr indent="0" lvl="0" marL="0" marR="0" rtl="1" algn="r">
              <a:spcBef>
                <a:spcPts val="0"/>
              </a:spcBef>
              <a:spcAft>
                <a:spcPts val="0"/>
              </a:spcAft>
              <a:buNone/>
            </a:pPr>
            <a:r>
              <a:rPr b="1" i="0" lang="iw-IL" sz="1200" u="none" cap="none" strike="noStrike">
                <a:solidFill>
                  <a:schemeClr val="dk1"/>
                </a:solidFill>
                <a:latin typeface="Calibri"/>
                <a:ea typeface="Calibri"/>
                <a:cs typeface="Calibri"/>
                <a:sym typeface="Calibri"/>
              </a:rPr>
              <a:t>האם UDP מממש את שירות העברה אמינה? </a:t>
            </a:r>
            <a:r>
              <a:rPr b="0" i="0" lang="iw-IL" sz="1200" u="none" cap="none" strike="noStrike">
                <a:solidFill>
                  <a:schemeClr val="dk1"/>
                </a:solidFill>
                <a:latin typeface="Calibri"/>
                <a:ea typeface="Calibri"/>
                <a:cs typeface="Calibri"/>
                <a:sym typeface="Calibri"/>
              </a:rPr>
              <a:t>לא!</a:t>
            </a:r>
            <a:endParaRPr/>
          </a:p>
          <a:p>
            <a:pPr indent="0" lvl="0" marL="0" marR="0" rtl="1" algn="r">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1" algn="r">
              <a:spcBef>
                <a:spcPts val="0"/>
              </a:spcBef>
              <a:spcAft>
                <a:spcPts val="0"/>
              </a:spcAft>
              <a:buNone/>
            </a:pPr>
            <a:r>
              <a:rPr b="0" i="0" lang="iw-IL" sz="1200" u="none" cap="none" strike="noStrike">
                <a:solidFill>
                  <a:schemeClr val="dk1"/>
                </a:solidFill>
                <a:latin typeface="Calibri"/>
                <a:ea typeface="Calibri"/>
                <a:cs typeface="Calibri"/>
                <a:sym typeface="Calibri"/>
              </a:rPr>
              <a:t>עוד לא למדנו על TCP אבל תנחשו –</a:t>
            </a:r>
            <a:endParaRPr/>
          </a:p>
          <a:p>
            <a:pPr indent="0" lvl="0" marL="0" marR="0" rtl="1" algn="r">
              <a:spcBef>
                <a:spcPts val="0"/>
              </a:spcBef>
              <a:spcAft>
                <a:spcPts val="0"/>
              </a:spcAft>
              <a:buNone/>
            </a:pPr>
            <a:r>
              <a:rPr b="1" i="0" lang="iw-IL" sz="1200" u="none" cap="none" strike="noStrike">
                <a:solidFill>
                  <a:schemeClr val="dk1"/>
                </a:solidFill>
                <a:latin typeface="Calibri"/>
                <a:ea typeface="Calibri"/>
                <a:cs typeface="Calibri"/>
                <a:sym typeface="Calibri"/>
              </a:rPr>
              <a:t>האם TCP מממש את שירות הריבוב?  </a:t>
            </a:r>
            <a:r>
              <a:rPr b="0" i="0" lang="iw-IL" sz="1200" u="none" cap="none" strike="noStrike">
                <a:solidFill>
                  <a:schemeClr val="dk1"/>
                </a:solidFill>
                <a:latin typeface="Calibri"/>
                <a:ea typeface="Calibri"/>
                <a:cs typeface="Calibri"/>
                <a:sym typeface="Calibri"/>
              </a:rPr>
              <a:t>כמובן, כי זה חובה! בלי פורטים לא נוכל לעבוד!</a:t>
            </a:r>
            <a:endParaRPr/>
          </a:p>
          <a:p>
            <a:pPr indent="0" lvl="0" marL="0" marR="0" rtl="1" algn="r">
              <a:spcBef>
                <a:spcPts val="0"/>
              </a:spcBef>
              <a:spcAft>
                <a:spcPts val="0"/>
              </a:spcAft>
              <a:buNone/>
            </a:pPr>
            <a:r>
              <a:rPr b="1" i="0" lang="iw-IL" sz="1200" u="none" cap="none" strike="noStrike">
                <a:solidFill>
                  <a:schemeClr val="dk1"/>
                </a:solidFill>
                <a:latin typeface="Calibri"/>
                <a:ea typeface="Calibri"/>
                <a:cs typeface="Calibri"/>
                <a:sym typeface="Calibri"/>
              </a:rPr>
              <a:t>האם הוא מממש העברה אמינה של מידע? </a:t>
            </a:r>
            <a:r>
              <a:rPr b="0" i="0" lang="iw-IL" sz="1200" u="none" cap="none" strike="noStrike">
                <a:solidFill>
                  <a:schemeClr val="dk1"/>
                </a:solidFill>
                <a:latin typeface="Calibri"/>
                <a:ea typeface="Calibri"/>
                <a:cs typeface="Calibri"/>
                <a:sym typeface="Calibri"/>
              </a:rPr>
              <a:t>כן, וזה ההבדל העיקרי שלו מ-UDP.</a:t>
            </a:r>
            <a:endParaRPr/>
          </a:p>
          <a:p>
            <a:pPr indent="0" lvl="0" marL="0" marR="0" rtl="1" algn="r">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1" algn="r">
              <a:spcBef>
                <a:spcPts val="0"/>
              </a:spcBef>
              <a:spcAft>
                <a:spcPts val="0"/>
              </a:spcAft>
              <a:buNone/>
            </a:pPr>
            <a:r>
              <a:rPr b="0" i="0" lang="iw-IL" sz="1200" u="none" cap="none" strike="noStrike">
                <a:solidFill>
                  <a:schemeClr val="dk1"/>
                </a:solidFill>
                <a:latin typeface="Calibri"/>
                <a:ea typeface="Calibri"/>
                <a:cs typeface="Calibri"/>
                <a:sym typeface="Calibri"/>
              </a:rPr>
              <a:t>בשבוע הבא נלמד איך הוא עושה זאת.</a:t>
            </a:r>
            <a:endParaRPr/>
          </a:p>
          <a:p>
            <a:pPr indent="0" lvl="0" marL="0" marR="0" rtl="1" algn="r">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1" algn="r">
              <a:spcBef>
                <a:spcPts val="0"/>
              </a:spcBef>
              <a:spcAft>
                <a:spcPts val="0"/>
              </a:spcAft>
              <a:buNone/>
            </a:pPr>
            <a:r>
              <a:rPr b="0" i="0" lang="iw-IL" sz="1200" u="none" cap="none" strike="noStrike">
                <a:solidFill>
                  <a:schemeClr val="dk1"/>
                </a:solidFill>
                <a:latin typeface="Calibri"/>
                <a:ea typeface="Calibri"/>
                <a:cs typeface="Calibri"/>
                <a:sym typeface="Calibri"/>
              </a:rPr>
              <a:t>UDP מהיר יותר מכיוון שהוא פשוט יותר.</a:t>
            </a:r>
            <a:endParaRPr/>
          </a:p>
        </p:txBody>
      </p:sp>
      <p:sp>
        <p:nvSpPr>
          <p:cNvPr id="628" name="Google Shape;628;p4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iw-IL"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0" name="Shape 640"/>
        <p:cNvGrpSpPr/>
        <p:nvPr/>
      </p:nvGrpSpPr>
      <p:grpSpPr>
        <a:xfrm>
          <a:off x="0" y="0"/>
          <a:ext cx="0" cy="0"/>
          <a:chOff x="0" y="0"/>
          <a:chExt cx="0" cy="0"/>
        </a:xfrm>
      </p:grpSpPr>
      <p:sp>
        <p:nvSpPr>
          <p:cNvPr id="641" name="Google Shape;641;p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42" name="Google Shape;642;p4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1" algn="r">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1" algn="r">
              <a:spcBef>
                <a:spcPts val="0"/>
              </a:spcBef>
              <a:spcAft>
                <a:spcPts val="0"/>
              </a:spcAft>
              <a:buNone/>
            </a:pPr>
            <a:r>
              <a:rPr b="1" i="0" lang="iw-IL" sz="1200" u="none" cap="none" strike="noStrike">
                <a:solidFill>
                  <a:schemeClr val="dk1"/>
                </a:solidFill>
                <a:latin typeface="Calibri"/>
                <a:ea typeface="Calibri"/>
                <a:cs typeface="Calibri"/>
                <a:sym typeface="Calibri"/>
              </a:rPr>
              <a:t>נפתח הסנפה חדשה, נגלוש קצת באינטרנט לאתר חדש שלא היינו בו עוד (כדי שתהיה תקשורת DNS), נגידcnn.com .</a:t>
            </a:r>
            <a:endParaRPr b="0" i="0" sz="1200" u="none" cap="none" strike="noStrike">
              <a:solidFill>
                <a:schemeClr val="dk1"/>
              </a:solidFill>
              <a:latin typeface="Calibri"/>
              <a:ea typeface="Calibri"/>
              <a:cs typeface="Calibri"/>
              <a:sym typeface="Calibri"/>
            </a:endParaRPr>
          </a:p>
          <a:p>
            <a:pPr indent="0" lvl="0" marL="0" marR="0" rtl="1" algn="r">
              <a:spcBef>
                <a:spcPts val="0"/>
              </a:spcBef>
              <a:spcAft>
                <a:spcPts val="0"/>
              </a:spcAft>
              <a:buNone/>
            </a:pPr>
            <a:r>
              <a:rPr b="0" i="0" lang="iw-IL" sz="1200" u="none" cap="none" strike="noStrike">
                <a:solidFill>
                  <a:schemeClr val="dk1"/>
                </a:solidFill>
                <a:latin typeface="Calibri"/>
                <a:ea typeface="Calibri"/>
                <a:cs typeface="Calibri"/>
                <a:sym typeface="Calibri"/>
              </a:rPr>
              <a:t>זוכרים את המסך הזה המחולק לשלוש? בואו נזכר.</a:t>
            </a:r>
            <a:endParaRPr/>
          </a:p>
          <a:p>
            <a:pPr indent="0" lvl="0" marL="0" marR="0" rtl="1" algn="r">
              <a:spcBef>
                <a:spcPts val="0"/>
              </a:spcBef>
              <a:spcAft>
                <a:spcPts val="0"/>
              </a:spcAft>
              <a:buNone/>
            </a:pPr>
            <a:r>
              <a:rPr b="1" i="0" lang="iw-IL" sz="1200" u="none" cap="none" strike="noStrike">
                <a:solidFill>
                  <a:schemeClr val="dk1"/>
                </a:solidFill>
                <a:latin typeface="Calibri"/>
                <a:ea typeface="Calibri"/>
                <a:cs typeface="Calibri"/>
                <a:sym typeface="Calibri"/>
              </a:rPr>
              <a:t>מה זה החלק העליון?</a:t>
            </a:r>
            <a:endParaRPr/>
          </a:p>
          <a:p>
            <a:pPr indent="0" lvl="0" marL="0" marR="0" rtl="1" algn="r">
              <a:spcBef>
                <a:spcPts val="0"/>
              </a:spcBef>
              <a:spcAft>
                <a:spcPts val="0"/>
              </a:spcAft>
              <a:buNone/>
            </a:pPr>
            <a:r>
              <a:rPr b="0" i="0" lang="iw-IL" sz="1200" u="none" cap="none" strike="noStrike">
                <a:solidFill>
                  <a:schemeClr val="dk1"/>
                </a:solidFill>
                <a:latin typeface="Calibri"/>
                <a:ea typeface="Calibri"/>
                <a:cs typeface="Calibri"/>
                <a:sym typeface="Calibri"/>
              </a:rPr>
              <a:t>נכון, כל החבילות שנכנסו ויצאו מהמחשב. אנחנו כבר מכירים את ה-IP מקור ויעד, פרוטוקול, וכו'.</a:t>
            </a:r>
            <a:endParaRPr/>
          </a:p>
          <a:p>
            <a:pPr indent="0" lvl="0" marL="0" marR="0" rtl="1" algn="r">
              <a:spcBef>
                <a:spcPts val="0"/>
              </a:spcBef>
              <a:spcAft>
                <a:spcPts val="0"/>
              </a:spcAft>
              <a:buNone/>
            </a:pPr>
            <a:r>
              <a:rPr b="1" i="0" lang="iw-IL" sz="1200" u="none" cap="none" strike="noStrike">
                <a:solidFill>
                  <a:schemeClr val="dk1"/>
                </a:solidFill>
                <a:latin typeface="Calibri"/>
                <a:ea typeface="Calibri"/>
                <a:cs typeface="Calibri"/>
                <a:sym typeface="Calibri"/>
              </a:rPr>
              <a:t>מה יש בחלק האמצעי?</a:t>
            </a:r>
            <a:endParaRPr b="0" i="0" sz="1200" u="none" cap="none" strike="noStrike">
              <a:solidFill>
                <a:schemeClr val="dk1"/>
              </a:solidFill>
              <a:latin typeface="Calibri"/>
              <a:ea typeface="Calibri"/>
              <a:cs typeface="Calibri"/>
              <a:sym typeface="Calibri"/>
            </a:endParaRPr>
          </a:p>
          <a:p>
            <a:pPr indent="0" lvl="0" marL="0" marR="0" rtl="1" algn="r">
              <a:spcBef>
                <a:spcPts val="0"/>
              </a:spcBef>
              <a:spcAft>
                <a:spcPts val="0"/>
              </a:spcAft>
              <a:buNone/>
            </a:pPr>
            <a:r>
              <a:rPr b="0" i="0" lang="iw-IL" sz="1200" u="none" cap="none" strike="noStrike">
                <a:solidFill>
                  <a:schemeClr val="dk1"/>
                </a:solidFill>
                <a:latin typeface="Calibri"/>
                <a:ea typeface="Calibri"/>
                <a:cs typeface="Calibri"/>
                <a:sym typeface="Calibri"/>
              </a:rPr>
              <a:t>החלק האמצעי זה החלק החשוב לנו ביותר היום, והוא החלק של השכבות. סוף סוף אנחנו מכירים שכבה נוספת ואנחנו יכולים להתחיל לשחק עם זה יותר.</a:t>
            </a:r>
            <a:endParaRPr/>
          </a:p>
          <a:p>
            <a:pPr indent="0" lvl="0" marL="0" marR="0" rtl="1" algn="r">
              <a:spcBef>
                <a:spcPts val="0"/>
              </a:spcBef>
              <a:spcAft>
                <a:spcPts val="0"/>
              </a:spcAft>
              <a:buNone/>
            </a:pPr>
            <a:r>
              <a:t/>
            </a:r>
            <a:endParaRPr b="1" i="0" sz="1200" u="none" cap="none" strike="noStrike">
              <a:solidFill>
                <a:schemeClr val="dk1"/>
              </a:solidFill>
              <a:latin typeface="Calibri"/>
              <a:ea typeface="Calibri"/>
              <a:cs typeface="Calibri"/>
              <a:sym typeface="Calibri"/>
            </a:endParaRPr>
          </a:p>
          <a:p>
            <a:pPr indent="0" lvl="0" marL="0" marR="0" rtl="1" algn="r">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1" algn="r">
              <a:spcBef>
                <a:spcPts val="0"/>
              </a:spcBef>
              <a:spcAft>
                <a:spcPts val="0"/>
              </a:spcAft>
              <a:buNone/>
            </a:pPr>
            <a:r>
              <a:rPr b="0" i="0" lang="iw-IL" sz="1200" u="none" cap="none" strike="noStrike">
                <a:solidFill>
                  <a:schemeClr val="dk1"/>
                </a:solidFill>
                <a:latin typeface="Calibri"/>
                <a:ea typeface="Calibri"/>
                <a:cs typeface="Calibri"/>
                <a:sym typeface="Calibri"/>
              </a:rPr>
              <a:t>תזכורת - השכבה העליונה היא בעצם סיכום של כל ה-Frame. (Frame זה כל השכבות יחד). נראה שאפשר לראות את הגודל הכללי של כל הפריים, וגם של כל שכבה.</a:t>
            </a:r>
            <a:endParaRPr/>
          </a:p>
          <a:p>
            <a:pPr indent="0" lvl="0" marL="0" marR="0" rtl="1" algn="r">
              <a:spcBef>
                <a:spcPts val="0"/>
              </a:spcBef>
              <a:spcAft>
                <a:spcPts val="0"/>
              </a:spcAft>
              <a:buNone/>
            </a:pPr>
            <a:r>
              <a:rPr b="0" i="0" lang="iw-IL" sz="1200" u="none" cap="none" strike="noStrike">
                <a:solidFill>
                  <a:schemeClr val="dk1"/>
                </a:solidFill>
                <a:latin typeface="Calibri"/>
                <a:ea typeface="Calibri"/>
                <a:cs typeface="Calibri"/>
                <a:sym typeface="Calibri"/>
              </a:rPr>
              <a:t>תזכורת - כשמסמנים שכבה מסוימת, היא מסומנת בחלק התחתון שהוא כל הפאקטה כולה. כך אנחנו יכולים לראות איזה משקל תופסת כל שכבה וזה ממש ממש מעניין. (הגודל בבתים כתוב למטה למטה).</a:t>
            </a:r>
            <a:endParaRPr/>
          </a:p>
          <a:p>
            <a:pPr indent="0" lvl="0" marL="0" marR="0" rtl="1" algn="r">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1" algn="r">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1" algn="r">
              <a:spcBef>
                <a:spcPts val="0"/>
              </a:spcBef>
              <a:spcAft>
                <a:spcPts val="0"/>
              </a:spcAft>
              <a:buNone/>
            </a:pPr>
            <a:r>
              <a:rPr b="1" i="0" lang="iw-IL" sz="1200" u="none" cap="none" strike="noStrike">
                <a:solidFill>
                  <a:schemeClr val="dk1"/>
                </a:solidFill>
                <a:latin typeface="Calibri"/>
                <a:ea typeface="Calibri"/>
                <a:cs typeface="Calibri"/>
                <a:sym typeface="Calibri"/>
              </a:rPr>
              <a:t>עכשיו כאשר אנחנו לוחצים על חבילה מסוימת בחלק העליון, למשל של HTTP, מתעדכן לי המסך האמצעי של השכבות. איפה הפרוטוקול שלי מופיע שם?</a:t>
            </a:r>
            <a:endParaRPr/>
          </a:p>
          <a:p>
            <a:pPr indent="0" lvl="0" marL="0" marR="0" rtl="1" algn="r">
              <a:spcBef>
                <a:spcPts val="0"/>
              </a:spcBef>
              <a:spcAft>
                <a:spcPts val="0"/>
              </a:spcAft>
              <a:buNone/>
            </a:pPr>
            <a:r>
              <a:rPr b="0" i="0" lang="iw-IL" sz="1200" u="none" cap="none" strike="noStrike">
                <a:solidFill>
                  <a:schemeClr val="dk1"/>
                </a:solidFill>
                <a:latin typeface="Calibri"/>
                <a:ea typeface="Calibri"/>
                <a:cs typeface="Calibri"/>
                <a:sym typeface="Calibri"/>
              </a:rPr>
              <a:t>בשכבה האחרונה, שכבת האפליקציה. שימו לב שאם אני לוחץ על חבילת HTTP השורה האחרונה תופיע כ-HTTP. ואם אני בוחר חבילה אחרת זה יתעדכן לפי הפרוטוקול שלה.</a:t>
            </a:r>
            <a:endParaRPr/>
          </a:p>
          <a:p>
            <a:pPr indent="0" lvl="0" marL="0" marR="0" rtl="1" algn="r">
              <a:spcBef>
                <a:spcPts val="0"/>
              </a:spcBef>
              <a:spcAft>
                <a:spcPts val="0"/>
              </a:spcAft>
              <a:buNone/>
            </a:pPr>
            <a:r>
              <a:rPr b="1" i="0" lang="iw-IL" sz="1200" u="none" cap="none" strike="noStrike">
                <a:solidFill>
                  <a:schemeClr val="dk1"/>
                </a:solidFill>
                <a:latin typeface="Calibri"/>
                <a:ea typeface="Calibri"/>
                <a:cs typeface="Calibri"/>
                <a:sym typeface="Calibri"/>
              </a:rPr>
              <a:t>מי זוכר איך קוראים לשאר השכבות שאנחנו רואים פה?</a:t>
            </a:r>
            <a:endParaRPr/>
          </a:p>
          <a:p>
            <a:pPr indent="0" lvl="0" marL="0" marR="0" rtl="1" algn="r">
              <a:spcBef>
                <a:spcPts val="0"/>
              </a:spcBef>
              <a:spcAft>
                <a:spcPts val="0"/>
              </a:spcAft>
              <a:buNone/>
            </a:pPr>
            <a:r>
              <a:rPr b="0" i="0" lang="iw-IL" sz="1200" u="none" cap="none" strike="noStrike">
                <a:solidFill>
                  <a:schemeClr val="dk1"/>
                </a:solidFill>
                <a:latin typeface="Calibri"/>
                <a:ea typeface="Calibri"/>
                <a:cs typeface="Calibri"/>
                <a:sym typeface="Calibri"/>
              </a:rPr>
              <a:t>נסתכל מלמטה למעלה, תעבורה, רשת, קו. הפיזית לא באמת מופיעה כי היא לא "מידע". השורה העליונה היא בעצם סיכום של החבילה כפי שהיא יוצאת/נכנסת מהמחשב.</a:t>
            </a:r>
            <a:endParaRPr/>
          </a:p>
          <a:p>
            <a:pPr indent="0" lvl="0" marL="0" marR="0" rtl="1" algn="r">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1" algn="r">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1" algn="r">
              <a:spcBef>
                <a:spcPts val="0"/>
              </a:spcBef>
              <a:spcAft>
                <a:spcPts val="0"/>
              </a:spcAft>
              <a:buNone/>
            </a:pPr>
            <a:r>
              <a:rPr b="1" i="0" lang="iw-IL" sz="1200" u="none" cap="none" strike="noStrike">
                <a:solidFill>
                  <a:schemeClr val="dk1"/>
                </a:solidFill>
                <a:latin typeface="Calibri"/>
                <a:ea typeface="Calibri"/>
                <a:cs typeface="Calibri"/>
                <a:sym typeface="Calibri"/>
              </a:rPr>
              <a:t>עכשיו נבחר פאקטת DNS</a:t>
            </a:r>
            <a:r>
              <a:rPr b="0" i="0" lang="iw-IL" sz="1200" u="none" cap="none" strike="noStrike">
                <a:solidFill>
                  <a:schemeClr val="dk1"/>
                </a:solidFill>
                <a:latin typeface="Calibri"/>
                <a:ea typeface="Calibri"/>
                <a:cs typeface="Calibri"/>
                <a:sym typeface="Calibri"/>
              </a:rPr>
              <a:t>. </a:t>
            </a:r>
            <a:r>
              <a:rPr b="1" i="0" lang="iw-IL" sz="1200" u="none" cap="none" strike="noStrike">
                <a:solidFill>
                  <a:schemeClr val="dk1"/>
                </a:solidFill>
                <a:latin typeface="Calibri"/>
                <a:ea typeface="Calibri"/>
                <a:cs typeface="Calibri"/>
                <a:sym typeface="Calibri"/>
              </a:rPr>
              <a:t>אבל איך נמצא אותה בתוך כל הבלאגן?</a:t>
            </a:r>
            <a:r>
              <a:rPr b="0" i="0" lang="iw-IL" sz="1200" u="none" cap="none" strike="noStrike">
                <a:solidFill>
                  <a:schemeClr val="dk1"/>
                </a:solidFill>
                <a:latin typeface="Calibri"/>
                <a:ea typeface="Calibri"/>
                <a:cs typeface="Calibri"/>
                <a:sym typeface="Calibri"/>
              </a:rPr>
              <a:t> נכון, פילטר.</a:t>
            </a:r>
            <a:endParaRPr/>
          </a:p>
          <a:p>
            <a:pPr indent="0" lvl="0" marL="0" marR="0" rtl="1" algn="r">
              <a:spcBef>
                <a:spcPts val="0"/>
              </a:spcBef>
              <a:spcAft>
                <a:spcPts val="0"/>
              </a:spcAft>
              <a:buNone/>
            </a:pPr>
            <a:r>
              <a:rPr b="0" i="0" lang="iw-IL" sz="1200" u="none" cap="none" strike="noStrike">
                <a:solidFill>
                  <a:schemeClr val="dk1"/>
                </a:solidFill>
                <a:latin typeface="Calibri"/>
                <a:ea typeface="Calibri"/>
                <a:cs typeface="Calibri"/>
                <a:sym typeface="Calibri"/>
              </a:rPr>
              <a:t>לעיתים מכניסה של אתר אחד יש מלא מלא שאילתות. למה זה? בעיקר בגלל שבאתרים יש מלא פרסומות שנטענות ממקורות שונים. ראיתם את זה בתרגיל DNS עם הסעיף של סטארבאקס (התמונות נטענו ממקור אחר).</a:t>
            </a:r>
            <a:endParaRPr/>
          </a:p>
          <a:p>
            <a:pPr indent="0" lvl="0" marL="0" marR="0" rtl="1" algn="r">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1" algn="r">
              <a:spcBef>
                <a:spcPts val="0"/>
              </a:spcBef>
              <a:spcAft>
                <a:spcPts val="0"/>
              </a:spcAft>
              <a:buNone/>
            </a:pPr>
            <a:r>
              <a:rPr b="1" i="0" lang="iw-IL" sz="1200" u="none" cap="none" strike="noStrike">
                <a:solidFill>
                  <a:schemeClr val="dk1"/>
                </a:solidFill>
                <a:latin typeface="Calibri"/>
                <a:ea typeface="Calibri"/>
                <a:cs typeface="Calibri"/>
                <a:sym typeface="Calibri"/>
              </a:rPr>
              <a:t>אני רוצה לבחור תשובת DNS שנכנסת אל המחשב שלי. איך אני אזהה אותה?</a:t>
            </a:r>
            <a:endParaRPr/>
          </a:p>
          <a:p>
            <a:pPr indent="0" lvl="0" marL="0" marR="0" rtl="1" algn="r">
              <a:spcBef>
                <a:spcPts val="0"/>
              </a:spcBef>
              <a:spcAft>
                <a:spcPts val="0"/>
              </a:spcAft>
              <a:buNone/>
            </a:pPr>
            <a:r>
              <a:rPr b="0" i="0" lang="iw-IL" sz="1200" u="none" cap="none" strike="noStrike">
                <a:solidFill>
                  <a:schemeClr val="dk1"/>
                </a:solidFill>
                <a:latin typeface="Calibri"/>
                <a:ea typeface="Calibri"/>
                <a:cs typeface="Calibri"/>
                <a:sym typeface="Calibri"/>
              </a:rPr>
              <a:t>אם אני יודע את ה-IP  שלי אז אני אחפש פאקטה שה-IP שלי הוא ב....DST.</a:t>
            </a:r>
            <a:endParaRPr/>
          </a:p>
          <a:p>
            <a:pPr indent="0" lvl="0" marL="0" marR="0" rtl="1" algn="r">
              <a:spcBef>
                <a:spcPts val="0"/>
              </a:spcBef>
              <a:spcAft>
                <a:spcPts val="0"/>
              </a:spcAft>
              <a:buNone/>
            </a:pPr>
            <a:r>
              <a:rPr b="1" i="0" lang="iw-IL" sz="1200" u="none" cap="none" strike="noStrike">
                <a:solidFill>
                  <a:schemeClr val="dk1"/>
                </a:solidFill>
                <a:latin typeface="Calibri"/>
                <a:ea typeface="Calibri"/>
                <a:cs typeface="Calibri"/>
                <a:sym typeface="Calibri"/>
              </a:rPr>
              <a:t>איזה פילטר תכתבו בשביל זה?</a:t>
            </a:r>
            <a:endParaRPr/>
          </a:p>
          <a:p>
            <a:pPr indent="0" lvl="0" marL="0" marR="0" rtl="1" algn="r">
              <a:spcBef>
                <a:spcPts val="0"/>
              </a:spcBef>
              <a:spcAft>
                <a:spcPts val="0"/>
              </a:spcAft>
              <a:buNone/>
            </a:pPr>
            <a:r>
              <a:rPr b="0" i="0" lang="iw-IL" sz="1200" u="none" cap="none" strike="noStrike">
                <a:solidFill>
                  <a:schemeClr val="dk1"/>
                </a:solidFill>
                <a:latin typeface="Calibri"/>
                <a:ea typeface="Calibri"/>
                <a:cs typeface="Calibri"/>
                <a:sym typeface="Calibri"/>
              </a:rPr>
              <a:t>למשל dns and ip.dst == &lt;my-ip&gt;</a:t>
            </a:r>
            <a:endParaRPr b="0" i="0" sz="1200" u="none" cap="none" strike="noStrike">
              <a:solidFill>
                <a:schemeClr val="dk1"/>
              </a:solidFill>
              <a:latin typeface="Calibri"/>
              <a:ea typeface="Calibri"/>
              <a:cs typeface="Calibri"/>
              <a:sym typeface="Calibri"/>
            </a:endParaRPr>
          </a:p>
          <a:p>
            <a:pPr indent="0" lvl="0" marL="0" marR="0" rtl="1" algn="r">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1" algn="r">
              <a:spcBef>
                <a:spcPts val="0"/>
              </a:spcBef>
              <a:spcAft>
                <a:spcPts val="0"/>
              </a:spcAft>
              <a:buNone/>
            </a:pPr>
            <a:r>
              <a:rPr b="1" i="0" lang="iw-IL" sz="1200" u="none" cap="none" strike="noStrike">
                <a:solidFill>
                  <a:schemeClr val="dk1"/>
                </a:solidFill>
                <a:latin typeface="Calibri"/>
                <a:ea typeface="Calibri"/>
                <a:cs typeface="Calibri"/>
                <a:sym typeface="Calibri"/>
              </a:rPr>
              <a:t>עכשיו נסתכל על המסך האמצעי של השכבות.</a:t>
            </a:r>
            <a:r>
              <a:rPr b="0" i="0" lang="iw-IL" sz="1200" u="none" cap="none" strike="noStrike">
                <a:solidFill>
                  <a:schemeClr val="dk1"/>
                </a:solidFill>
                <a:latin typeface="Calibri"/>
                <a:ea typeface="Calibri"/>
                <a:cs typeface="Calibri"/>
                <a:sym typeface="Calibri"/>
              </a:rPr>
              <a:t> </a:t>
            </a:r>
            <a:r>
              <a:rPr b="1" i="0" lang="iw-IL" sz="1200" u="none" cap="none" strike="noStrike">
                <a:solidFill>
                  <a:schemeClr val="dk1"/>
                </a:solidFill>
                <a:latin typeface="Calibri"/>
                <a:ea typeface="Calibri"/>
                <a:cs typeface="Calibri"/>
                <a:sym typeface="Calibri"/>
              </a:rPr>
              <a:t>מה אתם רואים כאן?</a:t>
            </a:r>
            <a:endParaRPr/>
          </a:p>
          <a:p>
            <a:pPr indent="0" lvl="0" marL="0" marR="0" rtl="1" algn="r">
              <a:spcBef>
                <a:spcPts val="0"/>
              </a:spcBef>
              <a:spcAft>
                <a:spcPts val="0"/>
              </a:spcAft>
              <a:buNone/>
            </a:pPr>
            <a:r>
              <a:rPr b="0" i="0" lang="iw-IL" sz="1200" u="none" cap="none" strike="noStrike">
                <a:solidFill>
                  <a:schemeClr val="dk1"/>
                </a:solidFill>
                <a:latin typeface="Calibri"/>
                <a:ea typeface="Calibri"/>
                <a:cs typeface="Calibri"/>
                <a:sym typeface="Calibri"/>
              </a:rPr>
              <a:t>אז קודם כל יש את שכבת האפליקציה שהיא DNS כמובן. אבל עכשיו נסתכל גם על שכבה שמעליה – </a:t>
            </a:r>
            <a:r>
              <a:rPr b="1" i="0" lang="iw-IL" sz="1200" u="none" cap="none" strike="noStrike">
                <a:solidFill>
                  <a:schemeClr val="dk1"/>
                </a:solidFill>
                <a:latin typeface="Calibri"/>
                <a:ea typeface="Calibri"/>
                <a:cs typeface="Calibri"/>
                <a:sym typeface="Calibri"/>
              </a:rPr>
              <a:t>שאיזה שכבה היא? </a:t>
            </a:r>
            <a:r>
              <a:rPr b="0" i="0" lang="iw-IL" sz="1200" u="none" cap="none" strike="noStrike">
                <a:solidFill>
                  <a:schemeClr val="dk1"/>
                </a:solidFill>
                <a:latin typeface="Calibri"/>
                <a:ea typeface="Calibri"/>
                <a:cs typeface="Calibri"/>
                <a:sym typeface="Calibri"/>
              </a:rPr>
              <a:t>התעבורה...</a:t>
            </a:r>
            <a:endParaRPr b="0" i="0" sz="1200" u="none" cap="none" strike="noStrike">
              <a:solidFill>
                <a:schemeClr val="dk1"/>
              </a:solidFill>
              <a:latin typeface="Calibri"/>
              <a:ea typeface="Calibri"/>
              <a:cs typeface="Calibri"/>
              <a:sym typeface="Calibri"/>
            </a:endParaRPr>
          </a:p>
          <a:p>
            <a:pPr indent="0" lvl="0" marL="0" marR="0" rtl="1" algn="r">
              <a:spcBef>
                <a:spcPts val="0"/>
              </a:spcBef>
              <a:spcAft>
                <a:spcPts val="0"/>
              </a:spcAft>
              <a:buNone/>
            </a:pPr>
            <a:r>
              <a:rPr b="0" i="0" lang="iw-IL" sz="1200" u="none" cap="none" strike="noStrike">
                <a:solidFill>
                  <a:schemeClr val="dk1"/>
                </a:solidFill>
                <a:latin typeface="Calibri"/>
                <a:ea typeface="Calibri"/>
                <a:cs typeface="Calibri"/>
                <a:sym typeface="Calibri"/>
              </a:rPr>
              <a:t> </a:t>
            </a:r>
            <a:r>
              <a:rPr b="1" i="0" lang="iw-IL" sz="1200" u="none" cap="none" strike="noStrike">
                <a:solidFill>
                  <a:schemeClr val="dk1"/>
                </a:solidFill>
                <a:latin typeface="Calibri"/>
                <a:ea typeface="Calibri"/>
                <a:cs typeface="Calibri"/>
                <a:sym typeface="Calibri"/>
              </a:rPr>
              <a:t>את מי אנחנו פוגשים כאן? </a:t>
            </a:r>
            <a:r>
              <a:rPr b="0" i="0" lang="iw-IL" sz="1200" u="none" cap="none" strike="noStrike">
                <a:solidFill>
                  <a:schemeClr val="dk1"/>
                </a:solidFill>
                <a:latin typeface="Calibri"/>
                <a:ea typeface="Calibri"/>
                <a:cs typeface="Calibri"/>
                <a:sym typeface="Calibri"/>
              </a:rPr>
              <a:t>UDP חבר שלנו..</a:t>
            </a:r>
            <a:endParaRPr/>
          </a:p>
          <a:p>
            <a:pPr indent="0" lvl="0" marL="0" marR="0" rtl="1" algn="r">
              <a:spcBef>
                <a:spcPts val="0"/>
              </a:spcBef>
              <a:spcAft>
                <a:spcPts val="0"/>
              </a:spcAft>
              <a:buNone/>
            </a:pPr>
            <a:r>
              <a:rPr b="1" i="0" lang="iw-IL" sz="1200" u="none" cap="none" strike="noStrike">
                <a:solidFill>
                  <a:schemeClr val="dk1"/>
                </a:solidFill>
                <a:latin typeface="Calibri"/>
                <a:ea typeface="Calibri"/>
                <a:cs typeface="Calibri"/>
                <a:sym typeface="Calibri"/>
              </a:rPr>
              <a:t>מה קורה כשאני לוחץ על שכבת התעבורה? </a:t>
            </a:r>
            <a:r>
              <a:rPr b="0" i="0" lang="iw-IL" sz="1200" u="none" cap="none" strike="noStrike">
                <a:solidFill>
                  <a:schemeClr val="dk1"/>
                </a:solidFill>
                <a:latin typeface="Calibri"/>
                <a:ea typeface="Calibri"/>
                <a:cs typeface="Calibri"/>
                <a:sym typeface="Calibri"/>
              </a:rPr>
              <a:t>מסומן לי חלק מסוים בחבילה למטה שהוא המידע שהוסיפה השכבה הזאת. אני יכול לעבור ככה בין השכבות ולראות כל אחת מה היא הוסיפה.</a:t>
            </a:r>
            <a:endParaRPr b="1" i="0" sz="1200" u="none" cap="none" strike="noStrike">
              <a:solidFill>
                <a:schemeClr val="dk1"/>
              </a:solidFill>
              <a:latin typeface="Calibri"/>
              <a:ea typeface="Calibri"/>
              <a:cs typeface="Calibri"/>
              <a:sym typeface="Calibri"/>
            </a:endParaRPr>
          </a:p>
          <a:p>
            <a:pPr indent="0" lvl="0" marL="0" marR="0" rtl="1" algn="r">
              <a:spcBef>
                <a:spcPts val="0"/>
              </a:spcBef>
              <a:spcAft>
                <a:spcPts val="0"/>
              </a:spcAft>
              <a:buNone/>
            </a:pPr>
            <a:br>
              <a:rPr b="0" i="0" lang="iw-IL" sz="1200" u="none" cap="none" strike="noStrike">
                <a:solidFill>
                  <a:schemeClr val="dk1"/>
                </a:solidFill>
                <a:latin typeface="Calibri"/>
                <a:ea typeface="Calibri"/>
                <a:cs typeface="Calibri"/>
                <a:sym typeface="Calibri"/>
              </a:rPr>
            </a:br>
            <a:r>
              <a:rPr b="1" i="0" lang="iw-IL" sz="1200" u="none" cap="none" strike="noStrike">
                <a:solidFill>
                  <a:schemeClr val="dk1"/>
                </a:solidFill>
                <a:latin typeface="Calibri"/>
                <a:ea typeface="Calibri"/>
                <a:cs typeface="Calibri"/>
                <a:sym typeface="Calibri"/>
              </a:rPr>
              <a:t>נלחץ פעמיים על UDP ונראה את הפירוט של הנתונים. מוכר לכם?</a:t>
            </a:r>
            <a:endParaRPr b="0" i="0" sz="1200" u="none" cap="none" strike="noStrike">
              <a:solidFill>
                <a:schemeClr val="dk1"/>
              </a:solidFill>
              <a:latin typeface="Calibri"/>
              <a:ea typeface="Calibri"/>
              <a:cs typeface="Calibri"/>
              <a:sym typeface="Calibri"/>
            </a:endParaRPr>
          </a:p>
          <a:p>
            <a:pPr indent="0" lvl="0" marL="0" marR="0" rtl="1" algn="r">
              <a:spcBef>
                <a:spcPts val="0"/>
              </a:spcBef>
              <a:spcAft>
                <a:spcPts val="0"/>
              </a:spcAft>
              <a:buNone/>
            </a:pPr>
            <a:r>
              <a:rPr b="0" i="0" lang="iw-IL" sz="1200" u="none" cap="none" strike="noStrike">
                <a:solidFill>
                  <a:schemeClr val="dk1"/>
                </a:solidFill>
                <a:latin typeface="Calibri"/>
                <a:ea typeface="Calibri"/>
                <a:cs typeface="Calibri"/>
                <a:sym typeface="Calibri"/>
              </a:rPr>
              <a:t>נכון, זה בדיוק מה שראינו בשרטוט. 4 הנתונים. (להתעלם מזה שכתוב validation disabled ליד הצ'קסאם, זה משהו שקשור להאם wireshark  בעצמו מבצע בדיקת צ'קסאם).</a:t>
            </a:r>
            <a:endParaRPr b="1" i="0" sz="1200" u="none" cap="none" strike="noStrike">
              <a:solidFill>
                <a:schemeClr val="dk1"/>
              </a:solidFill>
              <a:latin typeface="Calibri"/>
              <a:ea typeface="Calibri"/>
              <a:cs typeface="Calibri"/>
              <a:sym typeface="Calibri"/>
            </a:endParaRPr>
          </a:p>
          <a:p>
            <a:pPr indent="0" lvl="0" marL="0" marR="0" rtl="1" algn="r">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1" algn="r">
              <a:spcBef>
                <a:spcPts val="0"/>
              </a:spcBef>
              <a:spcAft>
                <a:spcPts val="0"/>
              </a:spcAft>
              <a:buNone/>
            </a:pPr>
            <a:r>
              <a:rPr b="1" i="0" lang="iw-IL" sz="1200" u="none" cap="none" strike="noStrike">
                <a:solidFill>
                  <a:schemeClr val="dk1"/>
                </a:solidFill>
                <a:latin typeface="Calibri"/>
                <a:ea typeface="Calibri"/>
                <a:cs typeface="Calibri"/>
                <a:sym typeface="Calibri"/>
              </a:rPr>
              <a:t>רגע, זה ההדר. אבל איפה חלק המידע של UDP? </a:t>
            </a:r>
            <a:endParaRPr/>
          </a:p>
          <a:p>
            <a:pPr indent="0" lvl="0" marL="0" marR="0" rtl="1" algn="r">
              <a:spcBef>
                <a:spcPts val="0"/>
              </a:spcBef>
              <a:spcAft>
                <a:spcPts val="0"/>
              </a:spcAft>
              <a:buNone/>
            </a:pPr>
            <a:r>
              <a:rPr b="0" i="0" lang="iw-IL" sz="1200" u="none" cap="none" strike="noStrike">
                <a:solidFill>
                  <a:schemeClr val="dk1"/>
                </a:solidFill>
                <a:latin typeface="Calibri"/>
                <a:ea typeface="Calibri"/>
                <a:cs typeface="Calibri"/>
                <a:sym typeface="Calibri"/>
              </a:rPr>
              <a:t>נכון, יש לו רק הדרים והמידע שלו זה בעצם שכבת אפליקציה.</a:t>
            </a:r>
            <a:endParaRPr/>
          </a:p>
          <a:p>
            <a:pPr indent="0" lvl="0" marL="0" marR="0" rtl="1" algn="r">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1" algn="r">
              <a:spcBef>
                <a:spcPts val="0"/>
              </a:spcBef>
              <a:spcAft>
                <a:spcPts val="0"/>
              </a:spcAft>
              <a:buNone/>
            </a:pPr>
            <a:r>
              <a:rPr b="0" i="0" lang="iw-IL" sz="1200" u="none" cap="none" strike="noStrike">
                <a:solidFill>
                  <a:schemeClr val="dk1"/>
                </a:solidFill>
                <a:latin typeface="Calibri"/>
                <a:ea typeface="Calibri"/>
                <a:cs typeface="Calibri"/>
                <a:sym typeface="Calibri"/>
              </a:rPr>
              <a:t>כעת נלך לחלק התחתון של המסך שמציג את המידע עצמו. אנחנו כבר יודעים שזה פרוטוקול בינארי ולכן הוא מוצג בהקסא.</a:t>
            </a:r>
            <a:endParaRPr b="0" i="0" sz="1200" u="none" cap="none" strike="noStrike">
              <a:solidFill>
                <a:schemeClr val="dk1"/>
              </a:solidFill>
              <a:latin typeface="Calibri"/>
              <a:ea typeface="Calibri"/>
              <a:cs typeface="Calibri"/>
              <a:sym typeface="Calibri"/>
            </a:endParaRPr>
          </a:p>
          <a:p>
            <a:pPr indent="0" lvl="0" marL="0" marR="0" rtl="1" algn="r">
              <a:spcBef>
                <a:spcPts val="0"/>
              </a:spcBef>
              <a:spcAft>
                <a:spcPts val="0"/>
              </a:spcAft>
              <a:buNone/>
            </a:pPr>
            <a:r>
              <a:rPr b="1" i="0" lang="iw-IL" sz="1200" u="none" cap="none" strike="noStrike">
                <a:solidFill>
                  <a:schemeClr val="dk1"/>
                </a:solidFill>
                <a:latin typeface="Calibri"/>
                <a:ea typeface="Calibri"/>
                <a:cs typeface="Calibri"/>
                <a:sym typeface="Calibri"/>
              </a:rPr>
              <a:t>לפי מה שלמדנו כמה צריכה לתפוס שכבת ה-UDP? </a:t>
            </a:r>
            <a:endParaRPr/>
          </a:p>
          <a:p>
            <a:pPr indent="0" lvl="0" marL="0" marR="0" rtl="1" algn="r">
              <a:spcBef>
                <a:spcPts val="0"/>
              </a:spcBef>
              <a:spcAft>
                <a:spcPts val="0"/>
              </a:spcAft>
              <a:buNone/>
            </a:pPr>
            <a:r>
              <a:rPr b="0" i="0" lang="iw-IL" sz="1200" u="none" cap="none" strike="noStrike">
                <a:solidFill>
                  <a:schemeClr val="dk1"/>
                </a:solidFill>
                <a:latin typeface="Calibri"/>
                <a:ea typeface="Calibri"/>
                <a:cs typeface="Calibri"/>
                <a:sym typeface="Calibri"/>
              </a:rPr>
              <a:t>נכון, 8 בתים שזה ההדר</a:t>
            </a:r>
            <a:r>
              <a:rPr b="1" i="0" lang="iw-IL" sz="1200" u="none" cap="none" strike="noStrike">
                <a:solidFill>
                  <a:schemeClr val="dk1"/>
                </a:solidFill>
                <a:latin typeface="Calibri"/>
                <a:ea typeface="Calibri"/>
                <a:cs typeface="Calibri"/>
                <a:sym typeface="Calibri"/>
              </a:rPr>
              <a:t>. </a:t>
            </a:r>
            <a:endParaRPr/>
          </a:p>
          <a:p>
            <a:pPr indent="0" lvl="0" marL="0" marR="0" rtl="1" algn="r">
              <a:spcBef>
                <a:spcPts val="0"/>
              </a:spcBef>
              <a:spcAft>
                <a:spcPts val="0"/>
              </a:spcAft>
              <a:buNone/>
            </a:pPr>
            <a:r>
              <a:rPr b="1" i="0" lang="iw-IL" sz="1200" u="none" cap="none" strike="noStrike">
                <a:solidFill>
                  <a:schemeClr val="dk1"/>
                </a:solidFill>
                <a:latin typeface="Calibri"/>
                <a:ea typeface="Calibri"/>
                <a:cs typeface="Calibri"/>
                <a:sym typeface="Calibri"/>
              </a:rPr>
              <a:t>שימו לב שכאשר אני לוחץ על UDP כמה בתים נצבעים בחלק התחתון של המסך? </a:t>
            </a:r>
            <a:endParaRPr/>
          </a:p>
          <a:p>
            <a:pPr indent="0" lvl="0" marL="0" marR="0" rtl="1" algn="r">
              <a:spcBef>
                <a:spcPts val="0"/>
              </a:spcBef>
              <a:spcAft>
                <a:spcPts val="0"/>
              </a:spcAft>
              <a:buNone/>
            </a:pPr>
            <a:r>
              <a:rPr b="0" i="0" lang="iw-IL" sz="1200" u="none" cap="none" strike="noStrike">
                <a:solidFill>
                  <a:schemeClr val="dk1"/>
                </a:solidFill>
                <a:latin typeface="Calibri"/>
                <a:ea typeface="Calibri"/>
                <a:cs typeface="Calibri"/>
                <a:sym typeface="Calibri"/>
              </a:rPr>
              <a:t>8 צמדים של הקסא, שזה 8 בתים, וזה באמת אורך ההדר</a:t>
            </a:r>
            <a:r>
              <a:rPr b="1" i="0" lang="iw-IL" sz="1200" u="none" cap="none" strike="noStrike">
                <a:solidFill>
                  <a:schemeClr val="dk1"/>
                </a:solidFill>
                <a:latin typeface="Calibri"/>
                <a:ea typeface="Calibri"/>
                <a:cs typeface="Calibri"/>
                <a:sym typeface="Calibri"/>
              </a:rPr>
              <a:t>. </a:t>
            </a:r>
            <a:endParaRPr/>
          </a:p>
          <a:p>
            <a:pPr indent="0" lvl="0" marL="0" marR="0" rtl="1" algn="r">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1" algn="r">
              <a:spcBef>
                <a:spcPts val="0"/>
              </a:spcBef>
              <a:spcAft>
                <a:spcPts val="0"/>
              </a:spcAft>
              <a:buNone/>
            </a:pPr>
            <a:r>
              <a:rPr b="1" i="0" lang="iw-IL" sz="1200" u="none" cap="none" strike="noStrike">
                <a:solidFill>
                  <a:schemeClr val="dk1"/>
                </a:solidFill>
                <a:latin typeface="Calibri"/>
                <a:ea typeface="Calibri"/>
                <a:cs typeface="Calibri"/>
                <a:sym typeface="Calibri"/>
              </a:rPr>
              <a:t>מה תצפו לראות ב-2 הבתים הראשונים של השכבה?</a:t>
            </a:r>
            <a:endParaRPr/>
          </a:p>
          <a:p>
            <a:pPr indent="0" lvl="0" marL="0" marR="0" rtl="1" algn="r">
              <a:spcBef>
                <a:spcPts val="0"/>
              </a:spcBef>
              <a:spcAft>
                <a:spcPts val="0"/>
              </a:spcAft>
              <a:buNone/>
            </a:pPr>
            <a:r>
              <a:rPr b="0" i="0" lang="iw-IL" sz="1200" u="none" cap="none" strike="noStrike">
                <a:solidFill>
                  <a:schemeClr val="dk1"/>
                </a:solidFill>
                <a:latin typeface="Calibri"/>
                <a:ea typeface="Calibri"/>
                <a:cs typeface="Calibri"/>
                <a:sym typeface="Calibri"/>
              </a:rPr>
              <a:t>נזכיר להם שזה Src Port.  </a:t>
            </a:r>
            <a:r>
              <a:rPr b="1" i="0" lang="iw-IL" sz="1200" u="none" cap="none" strike="noStrike">
                <a:solidFill>
                  <a:schemeClr val="dk1"/>
                </a:solidFill>
                <a:latin typeface="Calibri"/>
                <a:ea typeface="Calibri"/>
                <a:cs typeface="Calibri"/>
                <a:sym typeface="Calibri"/>
              </a:rPr>
              <a:t>אז מה תצפו שיהיה בשדה הזה בתשובת DNS? נכון, 53.  </a:t>
            </a:r>
            <a:endParaRPr b="1" i="0" sz="1200" u="none" cap="none" strike="noStrike">
              <a:solidFill>
                <a:schemeClr val="dk1"/>
              </a:solidFill>
              <a:latin typeface="Calibri"/>
              <a:ea typeface="Calibri"/>
              <a:cs typeface="Calibri"/>
              <a:sym typeface="Calibri"/>
            </a:endParaRPr>
          </a:p>
          <a:p>
            <a:pPr indent="0" lvl="0" marL="0" marR="0" rtl="1" algn="r">
              <a:spcBef>
                <a:spcPts val="0"/>
              </a:spcBef>
              <a:spcAft>
                <a:spcPts val="0"/>
              </a:spcAft>
              <a:buNone/>
            </a:pPr>
            <a:r>
              <a:rPr b="0" i="0" lang="iw-IL" sz="1200" u="none" cap="none" strike="noStrike">
                <a:solidFill>
                  <a:schemeClr val="dk1"/>
                </a:solidFill>
                <a:latin typeface="Calibri"/>
                <a:ea typeface="Calibri"/>
                <a:cs typeface="Calibri"/>
                <a:sym typeface="Calibri"/>
              </a:rPr>
              <a:t>ואז ממש נעתיק את הביטים המסומנים לתוך אתר שממיר ונבדוק מה יצא המספר. נראה שבאמת יצא 53 (אם יצא מספר אחר כנראה שלקחנו שאלת DNS ואז זה יהיה פורט היעד).</a:t>
            </a:r>
            <a:endParaRPr/>
          </a:p>
          <a:p>
            <a:pPr indent="0" lvl="0" marL="0" marR="0" rtl="1" algn="r">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1" algn="r">
              <a:spcBef>
                <a:spcPts val="0"/>
              </a:spcBef>
              <a:spcAft>
                <a:spcPts val="0"/>
              </a:spcAft>
              <a:buNone/>
            </a:pPr>
            <a:r>
              <a:rPr b="0" i="0" lang="iw-IL" sz="1200" u="none" cap="none" strike="noStrike">
                <a:solidFill>
                  <a:schemeClr val="dk1"/>
                </a:solidFill>
                <a:latin typeface="Calibri"/>
                <a:ea typeface="Calibri"/>
                <a:cs typeface="Calibri"/>
                <a:sym typeface="Calibri"/>
              </a:rPr>
              <a:t>עכשיו נעבור לפאקטה של HTTP. </a:t>
            </a:r>
            <a:r>
              <a:rPr b="1" i="0" lang="iw-IL" sz="1200" u="none" cap="none" strike="noStrike">
                <a:solidFill>
                  <a:schemeClr val="dk1"/>
                </a:solidFill>
                <a:latin typeface="Calibri"/>
                <a:ea typeface="Calibri"/>
                <a:cs typeface="Calibri"/>
                <a:sym typeface="Calibri"/>
              </a:rPr>
              <a:t>איפה כאן נמצא UDP?</a:t>
            </a:r>
            <a:endParaRPr/>
          </a:p>
          <a:p>
            <a:pPr indent="0" lvl="0" marL="0" marR="0" rtl="1" algn="r">
              <a:spcBef>
                <a:spcPts val="0"/>
              </a:spcBef>
              <a:spcAft>
                <a:spcPts val="0"/>
              </a:spcAft>
              <a:buNone/>
            </a:pPr>
            <a:r>
              <a:rPr b="0" i="0" lang="iw-IL" sz="1200" u="none" cap="none" strike="noStrike">
                <a:solidFill>
                  <a:schemeClr val="dk1"/>
                </a:solidFill>
                <a:latin typeface="Calibri"/>
                <a:ea typeface="Calibri"/>
                <a:cs typeface="Calibri"/>
                <a:sym typeface="Calibri"/>
              </a:rPr>
              <a:t>אין כאן. כמו ש-DNS עובד מעל UDP, HTTP עובר מעל TCP. </a:t>
            </a:r>
            <a:endParaRPr/>
          </a:p>
          <a:p>
            <a:pPr indent="0" lvl="0" marL="0" marR="0" rtl="1" algn="r">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1" algn="r">
              <a:spcBef>
                <a:spcPts val="0"/>
              </a:spcBef>
              <a:spcAft>
                <a:spcPts val="0"/>
              </a:spcAft>
              <a:buNone/>
            </a:pPr>
            <a:r>
              <a:rPr b="0" i="0" lang="iw-IL" sz="1200" u="none" cap="none" strike="noStrike">
                <a:solidFill>
                  <a:schemeClr val="dk1"/>
                </a:solidFill>
                <a:latin typeface="Calibri"/>
                <a:ea typeface="Calibri"/>
                <a:cs typeface="Calibri"/>
                <a:sym typeface="Calibri"/>
              </a:rPr>
              <a:t>בשורת הפילטר, אפשר לכתוב גם פרוטוקולים של שכבת התעבורה. נדגים ונראה שאפשר לכתוב UDP וגם TCP.	</a:t>
            </a:r>
            <a:endParaRPr b="0" i="0" sz="1200" u="none" cap="none" strike="noStrike">
              <a:solidFill>
                <a:schemeClr val="dk1"/>
              </a:solidFill>
              <a:latin typeface="Calibri"/>
              <a:ea typeface="Calibri"/>
              <a:cs typeface="Calibri"/>
              <a:sym typeface="Calibri"/>
            </a:endParaRPr>
          </a:p>
          <a:p>
            <a:pPr indent="0" lvl="0" marL="0" marR="0" rtl="1" algn="r">
              <a:spcBef>
                <a:spcPts val="0"/>
              </a:spcBef>
              <a:spcAft>
                <a:spcPts val="0"/>
              </a:spcAft>
              <a:buNone/>
            </a:pPr>
            <a:r>
              <a:rPr b="0" i="0" lang="iw-IL" sz="1200" u="none" cap="none" strike="noStrike">
                <a:solidFill>
                  <a:schemeClr val="dk1"/>
                </a:solidFill>
                <a:latin typeface="Calibri"/>
                <a:ea typeface="Calibri"/>
                <a:cs typeface="Calibri"/>
                <a:sym typeface="Calibri"/>
              </a:rPr>
              <a:t>שימו לב שכשאני כותב UDP עולים לי כל מיני פרוטוקולים שמשתמשים ב-UDP בתוך שכבת התעבורה שלהם.</a:t>
            </a:r>
            <a:endParaRPr/>
          </a:p>
          <a:p>
            <a:pPr indent="0" lvl="0" marL="0" marR="0" rtl="1" algn="r">
              <a:spcBef>
                <a:spcPts val="0"/>
              </a:spcBef>
              <a:spcAft>
                <a:spcPts val="0"/>
              </a:spcAft>
              <a:buNone/>
            </a:pPr>
            <a:r>
              <a:rPr b="0" i="0" lang="iw-IL" sz="1200" u="none" cap="none" strike="noStrike">
                <a:solidFill>
                  <a:schemeClr val="dk1"/>
                </a:solidFill>
                <a:latin typeface="Calibri"/>
                <a:ea typeface="Calibri"/>
                <a:cs typeface="Calibri"/>
                <a:sym typeface="Calibri"/>
              </a:rPr>
              <a:t>אם הפרוטוקול בשכבת האפליקציה לא מזוהה, או אם הוא לא קיים בחבילה, ווירשארק יכתוב UDP.</a:t>
            </a:r>
            <a:endParaRPr/>
          </a:p>
        </p:txBody>
      </p:sp>
      <p:sp>
        <p:nvSpPr>
          <p:cNvPr id="643" name="Google Shape;643;p4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iw-IL"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8" name="Shape 648"/>
        <p:cNvGrpSpPr/>
        <p:nvPr/>
      </p:nvGrpSpPr>
      <p:grpSpPr>
        <a:xfrm>
          <a:off x="0" y="0"/>
          <a:ext cx="0" cy="0"/>
          <a:chOff x="0" y="0"/>
          <a:chExt cx="0" cy="0"/>
        </a:xfrm>
      </p:grpSpPr>
      <p:sp>
        <p:nvSpPr>
          <p:cNvPr id="649" name="Google Shape;649;p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50" name="Google Shape;650;p4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1" algn="r">
              <a:lnSpc>
                <a:spcPct val="100000"/>
              </a:lnSpc>
              <a:spcBef>
                <a:spcPts val="0"/>
              </a:spcBef>
              <a:spcAft>
                <a:spcPts val="0"/>
              </a:spcAft>
              <a:buClr>
                <a:schemeClr val="dk1"/>
              </a:buClr>
              <a:buSzPts val="1200"/>
              <a:buFont typeface="Calibri"/>
              <a:buNone/>
            </a:pPr>
            <a:r>
              <a:t/>
            </a:r>
            <a:endParaRPr b="0" i="0" sz="1200" u="none" cap="none" strike="noStrike">
              <a:solidFill>
                <a:schemeClr val="dk1"/>
              </a:solidFill>
              <a:latin typeface="Calibri"/>
              <a:ea typeface="Calibri"/>
              <a:cs typeface="Calibri"/>
              <a:sym typeface="Calibri"/>
            </a:endParaRPr>
          </a:p>
        </p:txBody>
      </p:sp>
      <p:sp>
        <p:nvSpPr>
          <p:cNvPr id="651" name="Google Shape;651;p4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iw-IL"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7" name="Google Shape;117;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1" algn="r">
              <a:lnSpc>
                <a:spcPct val="100000"/>
              </a:lnSpc>
              <a:spcBef>
                <a:spcPts val="0"/>
              </a:spcBef>
              <a:spcAft>
                <a:spcPts val="0"/>
              </a:spcAft>
              <a:buClr>
                <a:schemeClr val="dk1"/>
              </a:buClr>
              <a:buSzPts val="1200"/>
              <a:buFont typeface="Calibri"/>
              <a:buNone/>
            </a:pPr>
            <a:r>
              <a:rPr b="1" i="0" lang="iw-IL" sz="1200" u="none" cap="none" strike="noStrike">
                <a:solidFill>
                  <a:schemeClr val="dk1"/>
                </a:solidFill>
                <a:latin typeface="Calibri"/>
                <a:ea typeface="Calibri"/>
                <a:cs typeface="Calibri"/>
                <a:sym typeface="Calibri"/>
              </a:rPr>
              <a:t>איך נקרא כל חלק בהודעה? </a:t>
            </a:r>
            <a:r>
              <a:rPr b="0" i="0" lang="iw-IL" sz="1200" u="none" cap="none" strike="noStrike">
                <a:solidFill>
                  <a:schemeClr val="dk1"/>
                </a:solidFill>
                <a:latin typeface="Calibri"/>
                <a:ea typeface="Calibri"/>
                <a:cs typeface="Calibri"/>
                <a:sym typeface="Calibri"/>
              </a:rPr>
              <a:t>שדה.</a:t>
            </a:r>
            <a:endParaRPr b="1" i="0" sz="1200" u="none" cap="none" strike="noStrike">
              <a:solidFill>
                <a:schemeClr val="dk1"/>
              </a:solidFill>
              <a:latin typeface="Calibri"/>
              <a:ea typeface="Calibri"/>
              <a:cs typeface="Calibri"/>
              <a:sym typeface="Calibri"/>
            </a:endParaRPr>
          </a:p>
          <a:p>
            <a:pPr indent="0" lvl="0" marL="0" marR="0" rtl="1" algn="r">
              <a:lnSpc>
                <a:spcPct val="100000"/>
              </a:lnSpc>
              <a:spcBef>
                <a:spcPts val="0"/>
              </a:spcBef>
              <a:spcAft>
                <a:spcPts val="0"/>
              </a:spcAft>
              <a:buClr>
                <a:schemeClr val="dk1"/>
              </a:buClr>
              <a:buSzPts val="1200"/>
              <a:buFont typeface="Calibri"/>
              <a:buNone/>
            </a:pPr>
            <a:r>
              <a:rPr b="1" i="0" lang="iw-IL" sz="1200" u="none" cap="none" strike="noStrike">
                <a:solidFill>
                  <a:schemeClr val="dk1"/>
                </a:solidFill>
                <a:latin typeface="Calibri"/>
                <a:ea typeface="Calibri"/>
                <a:cs typeface="Calibri"/>
                <a:sym typeface="Calibri"/>
              </a:rPr>
              <a:t>כיצד זה שונה מפרוטוקול טקסטואלי? </a:t>
            </a:r>
            <a:r>
              <a:rPr b="0" i="0" lang="iw-IL" sz="1200" u="none" cap="none" strike="noStrike">
                <a:solidFill>
                  <a:schemeClr val="dk1"/>
                </a:solidFill>
                <a:latin typeface="Calibri"/>
                <a:ea typeface="Calibri"/>
                <a:cs typeface="Calibri"/>
                <a:sym typeface="Calibri"/>
              </a:rPr>
              <a:t>המבנה הוא מדויק וStrict – מוגדר בדיוק הגודל של כל שדה</a:t>
            </a:r>
            <a:endParaRPr/>
          </a:p>
          <a:p>
            <a:pPr indent="0" lvl="0" marL="0" marR="0" rtl="1" algn="r">
              <a:lnSpc>
                <a:spcPct val="100000"/>
              </a:lnSpc>
              <a:spcBef>
                <a:spcPts val="0"/>
              </a:spcBef>
              <a:spcAft>
                <a:spcPts val="0"/>
              </a:spcAft>
              <a:buClr>
                <a:schemeClr val="dk1"/>
              </a:buClr>
              <a:buSzPts val="1200"/>
              <a:buFont typeface="Calibri"/>
              <a:buNone/>
            </a:pPr>
            <a:r>
              <a:t/>
            </a:r>
            <a:endParaRPr b="0" i="0" sz="1200" u="none" cap="none" strike="noStrike">
              <a:solidFill>
                <a:schemeClr val="dk1"/>
              </a:solidFill>
              <a:latin typeface="Calibri"/>
              <a:ea typeface="Calibri"/>
              <a:cs typeface="Calibri"/>
              <a:sym typeface="Calibri"/>
            </a:endParaRPr>
          </a:p>
          <a:p>
            <a:pPr indent="0" lvl="0" marL="0" marR="0" rtl="1" algn="r">
              <a:lnSpc>
                <a:spcPct val="100000"/>
              </a:lnSpc>
              <a:spcBef>
                <a:spcPts val="0"/>
              </a:spcBef>
              <a:spcAft>
                <a:spcPts val="0"/>
              </a:spcAft>
              <a:buClr>
                <a:schemeClr val="dk1"/>
              </a:buClr>
              <a:buSzPts val="1200"/>
              <a:buFont typeface="Calibri"/>
              <a:buNone/>
            </a:pPr>
            <a:r>
              <a:rPr b="1" i="0" lang="iw-IL" sz="1200" u="none" cap="none" strike="noStrike">
                <a:solidFill>
                  <a:schemeClr val="dk1"/>
                </a:solidFill>
                <a:latin typeface="Calibri"/>
                <a:ea typeface="Calibri"/>
                <a:cs typeface="Calibri"/>
                <a:sym typeface="Calibri"/>
              </a:rPr>
              <a:t>האם כל ההודעות הבינאריות בנויות כך? </a:t>
            </a:r>
            <a:r>
              <a:rPr b="0" i="0" lang="iw-IL" sz="1200" u="none" cap="none" strike="noStrike">
                <a:solidFill>
                  <a:schemeClr val="dk1"/>
                </a:solidFill>
                <a:latin typeface="Calibri"/>
                <a:ea typeface="Calibri"/>
                <a:cs typeface="Calibri"/>
                <a:sym typeface="Calibri"/>
              </a:rPr>
              <a:t>ממש לא! זו סתם דוגמא. כל פרוטוקול מגדיר לעצמו כמה הודעות שהוא רוצה, וכל הודעה מחולקת לשדות.</a:t>
            </a:r>
            <a:endParaRPr/>
          </a:p>
          <a:p>
            <a:pPr indent="0" lvl="0" marL="0" marR="0" rtl="1" algn="r">
              <a:lnSpc>
                <a:spcPct val="100000"/>
              </a:lnSpc>
              <a:spcBef>
                <a:spcPts val="0"/>
              </a:spcBef>
              <a:spcAft>
                <a:spcPts val="0"/>
              </a:spcAft>
              <a:buClr>
                <a:schemeClr val="dk1"/>
              </a:buClr>
              <a:buSzPts val="1200"/>
              <a:buFont typeface="Calibri"/>
              <a:buNone/>
            </a:pPr>
            <a:r>
              <a:rPr b="0" i="0" lang="iw-IL" sz="1200" u="none" cap="none" strike="noStrike">
                <a:solidFill>
                  <a:schemeClr val="dk1"/>
                </a:solidFill>
                <a:latin typeface="Calibri"/>
                <a:ea typeface="Calibri"/>
                <a:cs typeface="Calibri"/>
                <a:sym typeface="Calibri"/>
              </a:rPr>
              <a:t>.</a:t>
            </a:r>
            <a:endParaRPr b="0" i="0" sz="1200" u="none" cap="none" strike="noStrike">
              <a:solidFill>
                <a:schemeClr val="dk1"/>
              </a:solidFill>
              <a:latin typeface="Calibri"/>
              <a:ea typeface="Calibri"/>
              <a:cs typeface="Calibri"/>
              <a:sym typeface="Calibri"/>
            </a:endParaRPr>
          </a:p>
        </p:txBody>
      </p:sp>
      <p:sp>
        <p:nvSpPr>
          <p:cNvPr id="118" name="Google Shape;118;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iw-IL"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2" name="Shape 662"/>
        <p:cNvGrpSpPr/>
        <p:nvPr/>
      </p:nvGrpSpPr>
      <p:grpSpPr>
        <a:xfrm>
          <a:off x="0" y="0"/>
          <a:ext cx="0" cy="0"/>
          <a:chOff x="0" y="0"/>
          <a:chExt cx="0" cy="0"/>
        </a:xfrm>
      </p:grpSpPr>
      <p:sp>
        <p:nvSpPr>
          <p:cNvPr id="663" name="Google Shape;663;p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64" name="Google Shape;664;p4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1" algn="r">
              <a:lnSpc>
                <a:spcPct val="100000"/>
              </a:lnSpc>
              <a:spcBef>
                <a:spcPts val="0"/>
              </a:spcBef>
              <a:spcAft>
                <a:spcPts val="0"/>
              </a:spcAft>
              <a:buClr>
                <a:schemeClr val="dk1"/>
              </a:buClr>
              <a:buSzPts val="1200"/>
              <a:buFont typeface="Calibri"/>
              <a:buNone/>
            </a:pPr>
            <a:r>
              <a:t/>
            </a:r>
            <a:endParaRPr b="0" i="0" sz="1200" u="none" cap="none" strike="noStrike">
              <a:solidFill>
                <a:srgbClr val="000000"/>
              </a:solidFill>
              <a:latin typeface="Arial"/>
              <a:ea typeface="Arial"/>
              <a:cs typeface="Arial"/>
              <a:sym typeface="Arial"/>
            </a:endParaRPr>
          </a:p>
        </p:txBody>
      </p:sp>
      <p:sp>
        <p:nvSpPr>
          <p:cNvPr id="665" name="Google Shape;665;p4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iw-IL"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7" name="Google Shape;127;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1" algn="r">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128" name="Google Shape;128;p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iw-IL"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4" name="Google Shape;134;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1" algn="r">
              <a:lnSpc>
                <a:spcPct val="100000"/>
              </a:lnSpc>
              <a:spcBef>
                <a:spcPts val="0"/>
              </a:spcBef>
              <a:spcAft>
                <a:spcPts val="0"/>
              </a:spcAft>
              <a:buClr>
                <a:schemeClr val="dk1"/>
              </a:buClr>
              <a:buSzPts val="1200"/>
              <a:buFont typeface="Calibri"/>
              <a:buNone/>
            </a:pPr>
            <a:r>
              <a:rPr b="1" i="0" lang="iw-IL" sz="1200" u="none" cap="none" strike="noStrike">
                <a:solidFill>
                  <a:schemeClr val="dk1"/>
                </a:solidFill>
                <a:latin typeface="Calibri"/>
                <a:ea typeface="Calibri"/>
                <a:cs typeface="Calibri"/>
                <a:sym typeface="Calibri"/>
              </a:rPr>
              <a:t>[חידה] איך נוכל לבדוק מה טווח הערכים של בית אחד?</a:t>
            </a:r>
            <a:endParaRPr/>
          </a:p>
          <a:p>
            <a:pPr indent="0" lvl="0" marL="0" marR="0" rtl="1" algn="r">
              <a:lnSpc>
                <a:spcPct val="100000"/>
              </a:lnSpc>
              <a:spcBef>
                <a:spcPts val="0"/>
              </a:spcBef>
              <a:spcAft>
                <a:spcPts val="0"/>
              </a:spcAft>
              <a:buClr>
                <a:schemeClr val="dk1"/>
              </a:buClr>
              <a:buSzPts val="1200"/>
              <a:buFont typeface="Calibri"/>
              <a:buNone/>
            </a:pPr>
            <a:r>
              <a:rPr b="0" i="0" lang="iw-IL" sz="1200" u="none" cap="none" strike="noStrike">
                <a:solidFill>
                  <a:schemeClr val="dk1"/>
                </a:solidFill>
                <a:latin typeface="Calibri"/>
                <a:ea typeface="Calibri"/>
                <a:cs typeface="Calibri"/>
                <a:sym typeface="Calibri"/>
              </a:rPr>
              <a:t>נבדוק מה המספר הנמוך ביותר ומה הגבוה ביותר שנכנס. איך אני יודע איך נראה המספר הנמוך ביותר? אני פשוט שם רק אפסים.</a:t>
            </a:r>
            <a:endParaRPr/>
          </a:p>
          <a:p>
            <a:pPr indent="0" lvl="0" marL="0" marR="0" rtl="1" algn="r">
              <a:lnSpc>
                <a:spcPct val="100000"/>
              </a:lnSpc>
              <a:spcBef>
                <a:spcPts val="0"/>
              </a:spcBef>
              <a:spcAft>
                <a:spcPts val="0"/>
              </a:spcAft>
              <a:buClr>
                <a:schemeClr val="dk1"/>
              </a:buClr>
              <a:buSzPts val="1200"/>
              <a:buFont typeface="Calibri"/>
              <a:buNone/>
            </a:pPr>
            <a:r>
              <a:rPr b="0" i="0" lang="iw-IL" sz="1200" u="none" cap="none" strike="noStrike">
                <a:solidFill>
                  <a:schemeClr val="dk1"/>
                </a:solidFill>
                <a:latin typeface="Calibri"/>
                <a:ea typeface="Calibri"/>
                <a:cs typeface="Calibri"/>
                <a:sym typeface="Calibri"/>
              </a:rPr>
              <a:t>והגבוה ביותר? שם רק 1. (בדצימלי זה עובד אותו דבר, כש-0 זה הערך הנמוך ביותר ו-9 הגבוה ביותר)</a:t>
            </a:r>
            <a:endParaRPr/>
          </a:p>
          <a:p>
            <a:pPr indent="0" lvl="0" marL="0" marR="0" rtl="1" algn="r">
              <a:lnSpc>
                <a:spcPct val="100000"/>
              </a:lnSpc>
              <a:spcBef>
                <a:spcPts val="0"/>
              </a:spcBef>
              <a:spcAft>
                <a:spcPts val="0"/>
              </a:spcAft>
              <a:buClr>
                <a:schemeClr val="dk1"/>
              </a:buClr>
              <a:buSzPts val="1200"/>
              <a:buFont typeface="Calibri"/>
              <a:buNone/>
            </a:pPr>
            <a:r>
              <a:t/>
            </a:r>
            <a:endParaRPr b="0" i="0" sz="1200" u="none" cap="none" strike="noStrike">
              <a:solidFill>
                <a:schemeClr val="dk1"/>
              </a:solidFill>
              <a:latin typeface="Calibri"/>
              <a:ea typeface="Calibri"/>
              <a:cs typeface="Calibri"/>
              <a:sym typeface="Calibri"/>
            </a:endParaRPr>
          </a:p>
          <a:p>
            <a:pPr indent="0" lvl="0" marL="0" marR="0" rtl="1" algn="r">
              <a:lnSpc>
                <a:spcPct val="100000"/>
              </a:lnSpc>
              <a:spcBef>
                <a:spcPts val="0"/>
              </a:spcBef>
              <a:spcAft>
                <a:spcPts val="0"/>
              </a:spcAft>
              <a:buClr>
                <a:schemeClr val="dk1"/>
              </a:buClr>
              <a:buSzPts val="1200"/>
              <a:buFont typeface="Calibri"/>
              <a:buNone/>
            </a:pPr>
            <a:r>
              <a:rPr b="0" i="0" lang="iw-IL" sz="1200" u="none" cap="none" strike="noStrike">
                <a:solidFill>
                  <a:schemeClr val="dk1"/>
                </a:solidFill>
                <a:latin typeface="Calibri"/>
                <a:ea typeface="Calibri"/>
                <a:cs typeface="Calibri"/>
                <a:sym typeface="Calibri"/>
              </a:rPr>
              <a:t>אם כך, גילינו שבית יכול להכיל את הערכים שבין 0 ל-255 (ואם אנחנו רוצים מספרים signed אז זה יהיה בין -128 ל+127, אבל לא ניכנס לזה!)</a:t>
            </a:r>
            <a:endParaRPr/>
          </a:p>
          <a:p>
            <a:pPr indent="0" lvl="0" marL="0" marR="0" rtl="1" algn="r">
              <a:lnSpc>
                <a:spcPct val="100000"/>
              </a:lnSpc>
              <a:spcBef>
                <a:spcPts val="0"/>
              </a:spcBef>
              <a:spcAft>
                <a:spcPts val="0"/>
              </a:spcAft>
              <a:buClr>
                <a:schemeClr val="dk1"/>
              </a:buClr>
              <a:buSzPts val="1200"/>
              <a:buFont typeface="Calibri"/>
              <a:buNone/>
            </a:pPr>
            <a:r>
              <a:t/>
            </a:r>
            <a:endParaRPr b="1" i="0" sz="1200" u="none" cap="none" strike="noStrike">
              <a:solidFill>
                <a:schemeClr val="dk1"/>
              </a:solidFill>
              <a:latin typeface="Calibri"/>
              <a:ea typeface="Calibri"/>
              <a:cs typeface="Calibri"/>
              <a:sym typeface="Calibri"/>
            </a:endParaRPr>
          </a:p>
          <a:p>
            <a:pPr indent="0" lvl="0" marL="0" marR="0" rtl="1" algn="r">
              <a:lnSpc>
                <a:spcPct val="100000"/>
              </a:lnSpc>
              <a:spcBef>
                <a:spcPts val="0"/>
              </a:spcBef>
              <a:spcAft>
                <a:spcPts val="0"/>
              </a:spcAft>
              <a:buClr>
                <a:schemeClr val="dk1"/>
              </a:buClr>
              <a:buSzPts val="1200"/>
              <a:buFont typeface="Calibri"/>
              <a:buNone/>
            </a:pPr>
            <a:r>
              <a:rPr b="1" i="0" lang="iw-IL" sz="1200" u="none" cap="none" strike="noStrike">
                <a:solidFill>
                  <a:schemeClr val="dk1"/>
                </a:solidFill>
                <a:latin typeface="Calibri"/>
                <a:ea typeface="Calibri"/>
                <a:cs typeface="Calibri"/>
                <a:sym typeface="Calibri"/>
              </a:rPr>
              <a:t>[הדגמה] את טווח הערכים של שני בתים נחשב ביחד איתם באתר שעושה המרה מגוגל. פשוט נשאל אותם מה לבדוק ואז נמיר את המספר 11111111 11111111 ונראה מה הוא יוצא.]</a:t>
            </a:r>
            <a:endParaRPr b="1" i="0" sz="1200" u="none" cap="none" strike="noStrike">
              <a:solidFill>
                <a:schemeClr val="dk1"/>
              </a:solidFill>
              <a:latin typeface="Calibri"/>
              <a:ea typeface="Calibri"/>
              <a:cs typeface="Calibri"/>
              <a:sym typeface="Calibri"/>
            </a:endParaRPr>
          </a:p>
          <a:p>
            <a:pPr indent="0" lvl="0" marL="0" marR="0" rtl="1" algn="r">
              <a:spcBef>
                <a:spcPts val="0"/>
              </a:spcBef>
              <a:spcAft>
                <a:spcPts val="0"/>
              </a:spcAft>
              <a:buNone/>
            </a:pPr>
            <a:r>
              <a:rPr b="0" i="0" lang="iw-IL" sz="1200" u="none" cap="none" strike="noStrike">
                <a:solidFill>
                  <a:schemeClr val="dk1"/>
                </a:solidFill>
                <a:latin typeface="Calibri"/>
                <a:ea typeface="Calibri"/>
                <a:cs typeface="Calibri"/>
                <a:sym typeface="Calibri"/>
              </a:rPr>
              <a:t>נבדוק בגוגל, מהו הערך של המספר 11111111 11111111</a:t>
            </a:r>
            <a:r>
              <a:rPr b="1" i="0" lang="iw-IL" sz="1200" u="none" cap="none" strike="noStrike">
                <a:solidFill>
                  <a:schemeClr val="dk1"/>
                </a:solidFill>
                <a:latin typeface="Calibri"/>
                <a:ea typeface="Calibri"/>
                <a:cs typeface="Calibri"/>
                <a:sym typeface="Calibri"/>
              </a:rPr>
              <a:t> </a:t>
            </a:r>
            <a:r>
              <a:rPr b="0" i="0" lang="iw-IL" sz="1200" u="none" cap="none" strike="noStrike">
                <a:solidFill>
                  <a:schemeClr val="dk1"/>
                </a:solidFill>
                <a:latin typeface="Calibri"/>
                <a:ea typeface="Calibri"/>
                <a:cs typeface="Calibri"/>
                <a:sym typeface="Calibri"/>
              </a:rPr>
              <a:t>ואז נדע מה הערך המקסימלי של 2 בתים.</a:t>
            </a:r>
            <a:endParaRPr b="0" i="0" sz="1200" u="none" cap="none" strike="noStrike">
              <a:solidFill>
                <a:schemeClr val="dk1"/>
              </a:solidFill>
              <a:latin typeface="Calibri"/>
              <a:ea typeface="Calibri"/>
              <a:cs typeface="Calibri"/>
              <a:sym typeface="Calibri"/>
            </a:endParaRPr>
          </a:p>
        </p:txBody>
      </p:sp>
      <p:sp>
        <p:nvSpPr>
          <p:cNvPr id="135" name="Google Shape;135;p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iw-IL"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0" name="Google Shape;160;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1" algn="r">
              <a:spcBef>
                <a:spcPts val="0"/>
              </a:spcBef>
              <a:spcAft>
                <a:spcPts val="0"/>
              </a:spcAft>
              <a:buNone/>
            </a:pPr>
            <a:r>
              <a:rPr b="0" i="0" lang="iw-IL" sz="1200" u="none" cap="none" strike="noStrike">
                <a:solidFill>
                  <a:schemeClr val="dk1"/>
                </a:solidFill>
                <a:latin typeface="Calibri"/>
                <a:ea typeface="Calibri"/>
                <a:cs typeface="Calibri"/>
                <a:sym typeface="Calibri"/>
              </a:rPr>
              <a:t>שימו לב שהחישוב שביצענו כדי להגיע למספרים הללו הוא בעצם  </a:t>
            </a:r>
            <a:r>
              <a:rPr b="1" i="0" lang="iw-IL" sz="1200" u="none" cap="none" strike="noStrike">
                <a:solidFill>
                  <a:schemeClr val="dk1"/>
                </a:solidFill>
                <a:latin typeface="Calibri"/>
                <a:ea typeface="Calibri"/>
                <a:cs typeface="Calibri"/>
                <a:sym typeface="Calibri"/>
              </a:rPr>
              <a:t>2</a:t>
            </a:r>
            <a:r>
              <a:rPr b="1" baseline="30000" i="0" lang="iw-IL" sz="1200" u="none" cap="none" strike="noStrike">
                <a:solidFill>
                  <a:srgbClr val="000000"/>
                </a:solidFill>
                <a:latin typeface="Calibri"/>
                <a:ea typeface="Calibri"/>
                <a:cs typeface="Calibri"/>
                <a:sym typeface="Calibri"/>
              </a:rPr>
              <a:t>x</a:t>
            </a:r>
            <a:r>
              <a:rPr b="1" i="0" lang="iw-IL" sz="1200" u="none" cap="none" strike="noStrike">
                <a:solidFill>
                  <a:srgbClr val="000000"/>
                </a:solidFill>
                <a:latin typeface="Calibri"/>
                <a:ea typeface="Calibri"/>
                <a:cs typeface="Calibri"/>
                <a:sym typeface="Calibri"/>
              </a:rPr>
              <a:t>-1 </a:t>
            </a:r>
            <a:r>
              <a:rPr b="0" i="0" lang="iw-IL" sz="1200" u="none" cap="none" strike="noStrike">
                <a:solidFill>
                  <a:srgbClr val="000000"/>
                </a:solidFill>
                <a:latin typeface="Calibri"/>
                <a:ea typeface="Calibri"/>
                <a:cs typeface="Calibri"/>
                <a:sym typeface="Calibri"/>
              </a:rPr>
              <a:t>מכיוון שאנחנו מתחילים מאפס.</a:t>
            </a:r>
            <a:endParaRPr/>
          </a:p>
          <a:p>
            <a:pPr indent="0" lvl="0" marL="0" marR="0" rtl="1" algn="r">
              <a:spcBef>
                <a:spcPts val="0"/>
              </a:spcBef>
              <a:spcAft>
                <a:spcPts val="0"/>
              </a:spcAft>
              <a:buNone/>
            </a:pPr>
            <a:r>
              <a:t/>
            </a:r>
            <a:endParaRPr b="0" i="0" sz="1200" u="none" cap="none" strike="noStrike">
              <a:solidFill>
                <a:srgbClr val="000000"/>
              </a:solidFill>
              <a:latin typeface="Calibri"/>
              <a:ea typeface="Calibri"/>
              <a:cs typeface="Calibri"/>
              <a:sym typeface="Calibri"/>
            </a:endParaRPr>
          </a:p>
          <a:p>
            <a:pPr indent="0" lvl="0" marL="0" marR="0" rtl="1" algn="r">
              <a:spcBef>
                <a:spcPts val="0"/>
              </a:spcBef>
              <a:spcAft>
                <a:spcPts val="0"/>
              </a:spcAft>
              <a:buNone/>
            </a:pPr>
            <a:r>
              <a:rPr b="0" i="0" lang="iw-IL" sz="1200" u="none" cap="none" strike="noStrike">
                <a:solidFill>
                  <a:srgbClr val="000000"/>
                </a:solidFill>
                <a:latin typeface="Calibri"/>
                <a:ea typeface="Calibri"/>
                <a:cs typeface="Calibri"/>
                <a:sym typeface="Calibri"/>
              </a:rPr>
              <a:t>כך שלכל יחידה, בהתאם לגודל שלה, יש טווח ערכים שהיא מסוגלת להכיל. בהמשך השיעור אנחנו נראה למה חשוב לנו לדעת את זה.</a:t>
            </a:r>
            <a:endParaRPr b="0" i="0" sz="1200" u="none" cap="none" strike="noStrike">
              <a:solidFill>
                <a:schemeClr val="dk1"/>
              </a:solidFill>
              <a:latin typeface="Calibri"/>
              <a:ea typeface="Calibri"/>
              <a:cs typeface="Calibri"/>
              <a:sym typeface="Calibri"/>
            </a:endParaRPr>
          </a:p>
        </p:txBody>
      </p:sp>
      <p:sp>
        <p:nvSpPr>
          <p:cNvPr id="161" name="Google Shape;161;p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iw-IL"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2" name="Google Shape;182;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1" algn="r">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183" name="Google Shape;183;p1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iw-IL"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0" name="Google Shape;200;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1" algn="r">
              <a:lnSpc>
                <a:spcPct val="100000"/>
              </a:lnSpc>
              <a:spcBef>
                <a:spcPts val="0"/>
              </a:spcBef>
              <a:spcAft>
                <a:spcPts val="0"/>
              </a:spcAft>
              <a:buClr>
                <a:schemeClr val="dk1"/>
              </a:buClr>
              <a:buSzPts val="1200"/>
              <a:buFont typeface="Calibri"/>
              <a:buNone/>
            </a:pPr>
            <a:r>
              <a:t/>
            </a:r>
            <a:endParaRPr b="0" i="0" sz="1200" u="none" cap="none" strike="noStrike">
              <a:solidFill>
                <a:schemeClr val="dk1"/>
              </a:solidFill>
              <a:latin typeface="Calibri"/>
              <a:ea typeface="Calibri"/>
              <a:cs typeface="Calibri"/>
              <a:sym typeface="Calibri"/>
            </a:endParaRPr>
          </a:p>
        </p:txBody>
      </p:sp>
      <p:sp>
        <p:nvSpPr>
          <p:cNvPr id="201" name="Google Shape;201;p1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iw-IL"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3.png"/><Relationship Id="rId4"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2.png"/><Relationship Id="rId3" Type="http://schemas.openxmlformats.org/officeDocument/2006/relationships/image" Target="../media/image3.png"/><Relationship Id="rId4"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15" name="Shape 15"/>
        <p:cNvGrpSpPr/>
        <p:nvPr/>
      </p:nvGrpSpPr>
      <p:grpSpPr>
        <a:xfrm>
          <a:off x="0" y="0"/>
          <a:ext cx="0" cy="0"/>
          <a:chOff x="0" y="0"/>
          <a:chExt cx="0" cy="0"/>
        </a:xfrm>
      </p:grpSpPr>
      <p:pic>
        <p:nvPicPr>
          <p:cNvPr id="16" name="Google Shape;16;p2"/>
          <p:cNvPicPr preferRelativeResize="0"/>
          <p:nvPr/>
        </p:nvPicPr>
        <p:blipFill rotWithShape="1">
          <a:blip r:embed="rId2">
            <a:alphaModFix/>
          </a:blip>
          <a:srcRect b="10245" l="0" r="0" t="0"/>
          <a:stretch/>
        </p:blipFill>
        <p:spPr>
          <a:xfrm>
            <a:off x="0" y="4278254"/>
            <a:ext cx="12097512" cy="2577575"/>
          </a:xfrm>
          <a:prstGeom prst="rect">
            <a:avLst/>
          </a:prstGeom>
          <a:noFill/>
          <a:ln>
            <a:noFill/>
          </a:ln>
        </p:spPr>
      </p:pic>
      <p:sp>
        <p:nvSpPr>
          <p:cNvPr id="17" name="Google Shape;17;p2"/>
          <p:cNvSpPr txBox="1"/>
          <p:nvPr>
            <p:ph idx="1" type="subTitle"/>
          </p:nvPr>
        </p:nvSpPr>
        <p:spPr>
          <a:xfrm>
            <a:off x="90856" y="3516917"/>
            <a:ext cx="11963398" cy="1655762"/>
          </a:xfrm>
          <a:prstGeom prst="rect">
            <a:avLst/>
          </a:prstGeom>
          <a:noFill/>
          <a:ln>
            <a:noFill/>
          </a:ln>
        </p:spPr>
        <p:txBody>
          <a:bodyPr anchorCtr="0" anchor="t" bIns="91425" lIns="91425" spcFirstLastPara="1" rIns="91425" wrap="square" tIns="91425">
            <a:noAutofit/>
          </a:bodyPr>
          <a:lstStyle>
            <a:lvl1pPr indent="0" lvl="0" marL="0" marR="0" rtl="1" algn="ctr">
              <a:lnSpc>
                <a:spcPct val="90000"/>
              </a:lnSpc>
              <a:spcBef>
                <a:spcPts val="1000"/>
              </a:spcBef>
              <a:spcAft>
                <a:spcPts val="0"/>
              </a:spcAft>
              <a:buClr>
                <a:schemeClr val="dk1"/>
              </a:buClr>
              <a:buSzPts val="3200"/>
              <a:buFont typeface="Arial"/>
              <a:buNone/>
              <a:defRPr b="0" i="0" sz="3200" u="none" cap="none" strike="noStrike">
                <a:solidFill>
                  <a:schemeClr val="dk1"/>
                </a:solidFill>
                <a:latin typeface="Tahoma"/>
                <a:ea typeface="Tahoma"/>
                <a:cs typeface="Tahoma"/>
                <a:sym typeface="Tahoma"/>
              </a:defRPr>
            </a:lvl1pPr>
            <a:lvl2pPr indent="0" lvl="1" marL="457200" marR="0" rtl="0" algn="ctr">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2pPr>
            <a:lvl3pPr indent="0" lvl="2" marL="914400" marR="0" rtl="0" algn="ctr">
              <a:lnSpc>
                <a:spcPct val="90000"/>
              </a:lnSpc>
              <a:spcBef>
                <a:spcPts val="5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3pPr>
            <a:lvl4pPr indent="0" lvl="3" marL="1371600"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4pPr>
            <a:lvl5pPr indent="0" lvl="4" marL="1828800"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5pPr>
            <a:lvl6pPr indent="0" lvl="5" marL="2286000"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6pPr>
            <a:lvl7pPr indent="0" lvl="6" marL="2743200"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7pPr>
            <a:lvl8pPr indent="0" lvl="7" marL="3200400"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8pPr>
            <a:lvl9pPr indent="0" lvl="8" marL="3657600"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9pPr>
          </a:lstStyle>
          <a:p/>
        </p:txBody>
      </p:sp>
      <p:pic>
        <p:nvPicPr>
          <p:cNvPr id="18" name="Google Shape;18;p2"/>
          <p:cNvPicPr preferRelativeResize="0"/>
          <p:nvPr/>
        </p:nvPicPr>
        <p:blipFill rotWithShape="1">
          <a:blip r:embed="rId3">
            <a:alphaModFix/>
          </a:blip>
          <a:srcRect b="0" l="0" r="0" t="0"/>
          <a:stretch/>
        </p:blipFill>
        <p:spPr>
          <a:xfrm>
            <a:off x="9152738" y="0"/>
            <a:ext cx="3086760" cy="1294663"/>
          </a:xfrm>
          <a:prstGeom prst="rect">
            <a:avLst/>
          </a:prstGeom>
          <a:noFill/>
          <a:ln>
            <a:noFill/>
          </a:ln>
        </p:spPr>
      </p:pic>
      <p:pic>
        <p:nvPicPr>
          <p:cNvPr id="19" name="Google Shape;19;p2"/>
          <p:cNvPicPr preferRelativeResize="0"/>
          <p:nvPr/>
        </p:nvPicPr>
        <p:blipFill rotWithShape="1">
          <a:blip r:embed="rId4">
            <a:alphaModFix/>
          </a:blip>
          <a:srcRect b="0" l="0" r="0" t="0"/>
          <a:stretch/>
        </p:blipFill>
        <p:spPr>
          <a:xfrm>
            <a:off x="90856" y="162843"/>
            <a:ext cx="3003981" cy="999375"/>
          </a:xfrm>
          <a:prstGeom prst="rect">
            <a:avLst/>
          </a:prstGeom>
          <a:noFill/>
          <a:ln>
            <a:noFill/>
          </a:ln>
        </p:spPr>
      </p:pic>
      <p:sp>
        <p:nvSpPr>
          <p:cNvPr id="20" name="Google Shape;20;p2"/>
          <p:cNvSpPr txBox="1"/>
          <p:nvPr>
            <p:ph type="ctrTitle"/>
          </p:nvPr>
        </p:nvSpPr>
        <p:spPr>
          <a:xfrm>
            <a:off x="71806" y="2376702"/>
            <a:ext cx="11982448" cy="871763"/>
          </a:xfrm>
          <a:prstGeom prst="rect">
            <a:avLst/>
          </a:prstGeom>
          <a:noFill/>
          <a:ln>
            <a:noFill/>
          </a:ln>
        </p:spPr>
        <p:txBody>
          <a:bodyPr anchorCtr="0" anchor="b" bIns="91425" lIns="91425" spcFirstLastPara="1" rIns="91425" wrap="square" tIns="91425">
            <a:noAutofit/>
          </a:bodyPr>
          <a:lstStyle>
            <a:lvl1pPr indent="0" lvl="0" marL="0" marR="0" rtl="1" algn="ctr">
              <a:lnSpc>
                <a:spcPct val="90000"/>
              </a:lnSpc>
              <a:spcBef>
                <a:spcPts val="0"/>
              </a:spcBef>
              <a:spcAft>
                <a:spcPts val="0"/>
              </a:spcAft>
              <a:buClr>
                <a:schemeClr val="dk1"/>
              </a:buClr>
              <a:buSzPts val="5400"/>
              <a:buFont typeface="Tahoma"/>
              <a:buNone/>
              <a:defRPr b="1" i="0" sz="5400" u="none" cap="none" strike="noStrike">
                <a:solidFill>
                  <a:schemeClr val="dk1"/>
                </a:solidFill>
                <a:latin typeface="Tahoma"/>
                <a:ea typeface="Tahoma"/>
                <a:cs typeface="Tahoma"/>
                <a:sym typeface="Tahoma"/>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21" name="Google Shape;21;p2"/>
          <p:cNvSpPr txBox="1"/>
          <p:nvPr>
            <p:ph idx="2" type="body"/>
          </p:nvPr>
        </p:nvSpPr>
        <p:spPr>
          <a:xfrm>
            <a:off x="90856" y="5803900"/>
            <a:ext cx="11963398" cy="977900"/>
          </a:xfrm>
          <a:prstGeom prst="rect">
            <a:avLst/>
          </a:prstGeom>
          <a:noFill/>
          <a:ln>
            <a:noFill/>
          </a:ln>
        </p:spPr>
        <p:txBody>
          <a:bodyPr anchorCtr="0" anchor="b" bIns="91425" lIns="91425" spcFirstLastPara="1" rIns="91425" wrap="square" tIns="91425">
            <a:noAutofit/>
          </a:bodyPr>
          <a:lstStyle>
            <a:lvl1pPr indent="-228600" lvl="0" marL="457200" marR="0" rtl="1" algn="ctr">
              <a:lnSpc>
                <a:spcPct val="90000"/>
              </a:lnSpc>
              <a:spcBef>
                <a:spcPts val="1000"/>
              </a:spcBef>
              <a:spcAft>
                <a:spcPts val="0"/>
              </a:spcAft>
              <a:buClr>
                <a:srgbClr val="BBD6EE"/>
              </a:buClr>
              <a:buSzPts val="2800"/>
              <a:buFont typeface="Arial"/>
              <a:buNone/>
              <a:defRPr b="0" i="0" sz="2800" u="none" cap="none" strike="noStrike">
                <a:solidFill>
                  <a:srgbClr val="BBD6EE"/>
                </a:solidFill>
                <a:latin typeface="Tahoma"/>
                <a:ea typeface="Tahoma"/>
                <a:cs typeface="Tahoma"/>
                <a:sym typeface="Tahoma"/>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0"/>
                                        </p:tgtEl>
                                        <p:attrNameLst>
                                          <p:attrName>style.visibility</p:attrName>
                                        </p:attrNameLst>
                                      </p:cBhvr>
                                      <p:to>
                                        <p:strVal val="visible"/>
                                      </p:to>
                                    </p:set>
                                    <p:animEffect filter="fade" transition="in">
                                      <p:cBhvr>
                                        <p:cTn dur="500"/>
                                        <p:tgtEl>
                                          <p:spTgt spid="20"/>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7">
                                            <p:txEl>
                                              <p:pRg end="0" st="0"/>
                                            </p:txEl>
                                          </p:spTgt>
                                        </p:tgtEl>
                                        <p:attrNameLst>
                                          <p:attrName>style.visibility</p:attrName>
                                        </p:attrNameLst>
                                      </p:cBhvr>
                                      <p:to>
                                        <p:strVal val="visible"/>
                                      </p:to>
                                    </p:set>
                                    <p:animEffect filter="fade" transition="in">
                                      <p:cBhvr>
                                        <p:cTn dur="500"/>
                                        <p:tgtEl>
                                          <p:spTgt spid="17">
                                            <p:txEl>
                                              <p:pRg end="0" st="0"/>
                                            </p:txEl>
                                          </p:spTgt>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7">
                                            <p:txEl>
                                              <p:pRg end="1" st="1"/>
                                            </p:txEl>
                                          </p:spTgt>
                                        </p:tgtEl>
                                        <p:attrNameLst>
                                          <p:attrName>style.visibility</p:attrName>
                                        </p:attrNameLst>
                                      </p:cBhvr>
                                      <p:to>
                                        <p:strVal val="visible"/>
                                      </p:to>
                                    </p:set>
                                    <p:animEffect filter="fade" transition="in">
                                      <p:cBhvr>
                                        <p:cTn dur="500"/>
                                        <p:tgtEl>
                                          <p:spTgt spid="17">
                                            <p:txEl>
                                              <p:pRg end="1" st="1"/>
                                            </p:txEl>
                                          </p:spTgt>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17">
                                            <p:txEl>
                                              <p:pRg end="2" st="2"/>
                                            </p:txEl>
                                          </p:spTgt>
                                        </p:tgtEl>
                                        <p:attrNameLst>
                                          <p:attrName>style.visibility</p:attrName>
                                        </p:attrNameLst>
                                      </p:cBhvr>
                                      <p:to>
                                        <p:strVal val="visible"/>
                                      </p:to>
                                    </p:set>
                                    <p:animEffect filter="fade" transition="in">
                                      <p:cBhvr>
                                        <p:cTn dur="500"/>
                                        <p:tgtEl>
                                          <p:spTgt spid="17">
                                            <p:txEl>
                                              <p:pRg end="2" st="2"/>
                                            </p:txEl>
                                          </p:spTgt>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17">
                                            <p:txEl>
                                              <p:pRg end="3" st="3"/>
                                            </p:txEl>
                                          </p:spTgt>
                                        </p:tgtEl>
                                        <p:attrNameLst>
                                          <p:attrName>style.visibility</p:attrName>
                                        </p:attrNameLst>
                                      </p:cBhvr>
                                      <p:to>
                                        <p:strVal val="visible"/>
                                      </p:to>
                                    </p:set>
                                    <p:animEffect filter="fade" transition="in">
                                      <p:cBhvr>
                                        <p:cTn dur="500"/>
                                        <p:tgtEl>
                                          <p:spTgt spid="17">
                                            <p:txEl>
                                              <p:pRg end="3" st="3"/>
                                            </p:txEl>
                                          </p:spTgt>
                                        </p:tgtEl>
                                      </p:cBhvr>
                                    </p:animEffect>
                                  </p:childTnLst>
                                </p:cTn>
                              </p:par>
                            </p:childTnLst>
                          </p:cTn>
                        </p:par>
                        <p:par>
                          <p:cTn fill="hold">
                            <p:stCondLst>
                              <p:cond delay="2500"/>
                            </p:stCondLst>
                            <p:childTnLst>
                              <p:par>
                                <p:cTn fill="hold" nodeType="afterEffect" presetClass="entr" presetID="10" presetSubtype="0">
                                  <p:stCondLst>
                                    <p:cond delay="0"/>
                                  </p:stCondLst>
                                  <p:childTnLst>
                                    <p:set>
                                      <p:cBhvr>
                                        <p:cTn dur="1" fill="hold">
                                          <p:stCondLst>
                                            <p:cond delay="0"/>
                                          </p:stCondLst>
                                        </p:cTn>
                                        <p:tgtEl>
                                          <p:spTgt spid="17">
                                            <p:txEl>
                                              <p:pRg end="4" st="4"/>
                                            </p:txEl>
                                          </p:spTgt>
                                        </p:tgtEl>
                                        <p:attrNameLst>
                                          <p:attrName>style.visibility</p:attrName>
                                        </p:attrNameLst>
                                      </p:cBhvr>
                                      <p:to>
                                        <p:strVal val="visible"/>
                                      </p:to>
                                    </p:set>
                                    <p:animEffect filter="fade" transition="in">
                                      <p:cBhvr>
                                        <p:cTn dur="500"/>
                                        <p:tgtEl>
                                          <p:spTgt spid="17">
                                            <p:txEl>
                                              <p:pRg end="4" st="4"/>
                                            </p:txEl>
                                          </p:spTgt>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17">
                                            <p:txEl>
                                              <p:pRg end="5" st="5"/>
                                            </p:txEl>
                                          </p:spTgt>
                                        </p:tgtEl>
                                        <p:attrNameLst>
                                          <p:attrName>style.visibility</p:attrName>
                                        </p:attrNameLst>
                                      </p:cBhvr>
                                      <p:to>
                                        <p:strVal val="visible"/>
                                      </p:to>
                                    </p:set>
                                    <p:animEffect filter="fade" transition="in">
                                      <p:cBhvr>
                                        <p:cTn dur="500"/>
                                        <p:tgtEl>
                                          <p:spTgt spid="17">
                                            <p:txEl>
                                              <p:pRg end="5" st="5"/>
                                            </p:txEl>
                                          </p:spTgt>
                                        </p:tgtEl>
                                      </p:cBhvr>
                                    </p:animEffect>
                                  </p:childTnLst>
                                </p:cTn>
                              </p:par>
                            </p:childTnLst>
                          </p:cTn>
                        </p:par>
                        <p:par>
                          <p:cTn fill="hold">
                            <p:stCondLst>
                              <p:cond delay="3500"/>
                            </p:stCondLst>
                            <p:childTnLst>
                              <p:par>
                                <p:cTn fill="hold" nodeType="afterEffect" presetClass="entr" presetID="10" presetSubtype="0">
                                  <p:stCondLst>
                                    <p:cond delay="0"/>
                                  </p:stCondLst>
                                  <p:childTnLst>
                                    <p:set>
                                      <p:cBhvr>
                                        <p:cTn dur="1" fill="hold">
                                          <p:stCondLst>
                                            <p:cond delay="0"/>
                                          </p:stCondLst>
                                        </p:cTn>
                                        <p:tgtEl>
                                          <p:spTgt spid="17">
                                            <p:txEl>
                                              <p:pRg end="6" st="6"/>
                                            </p:txEl>
                                          </p:spTgt>
                                        </p:tgtEl>
                                        <p:attrNameLst>
                                          <p:attrName>style.visibility</p:attrName>
                                        </p:attrNameLst>
                                      </p:cBhvr>
                                      <p:to>
                                        <p:strVal val="visible"/>
                                      </p:to>
                                    </p:set>
                                    <p:animEffect filter="fade" transition="in">
                                      <p:cBhvr>
                                        <p:cTn dur="500"/>
                                        <p:tgtEl>
                                          <p:spTgt spid="17">
                                            <p:txEl>
                                              <p:pRg end="6" st="6"/>
                                            </p:txEl>
                                          </p:spTgt>
                                        </p:tgtEl>
                                      </p:cBhvr>
                                    </p:animEffect>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17">
                                            <p:txEl>
                                              <p:pRg end="7" st="7"/>
                                            </p:txEl>
                                          </p:spTgt>
                                        </p:tgtEl>
                                        <p:attrNameLst>
                                          <p:attrName>style.visibility</p:attrName>
                                        </p:attrNameLst>
                                      </p:cBhvr>
                                      <p:to>
                                        <p:strVal val="visible"/>
                                      </p:to>
                                    </p:set>
                                    <p:animEffect filter="fade" transition="in">
                                      <p:cBhvr>
                                        <p:cTn dur="500"/>
                                        <p:tgtEl>
                                          <p:spTgt spid="17">
                                            <p:txEl>
                                              <p:pRg end="7" st="7"/>
                                            </p:txEl>
                                          </p:spTgt>
                                        </p:tgtEl>
                                      </p:cBhvr>
                                    </p:animEffect>
                                  </p:childTnLst>
                                </p:cTn>
                              </p:par>
                            </p:childTnLst>
                          </p:cTn>
                        </p:par>
                        <p:par>
                          <p:cTn fill="hold">
                            <p:stCondLst>
                              <p:cond delay="4500"/>
                            </p:stCondLst>
                            <p:childTnLst>
                              <p:par>
                                <p:cTn fill="hold" nodeType="afterEffect" presetClass="entr" presetID="10" presetSubtype="0">
                                  <p:stCondLst>
                                    <p:cond delay="0"/>
                                  </p:stCondLst>
                                  <p:childTnLst>
                                    <p:set>
                                      <p:cBhvr>
                                        <p:cTn dur="1" fill="hold">
                                          <p:stCondLst>
                                            <p:cond delay="0"/>
                                          </p:stCondLst>
                                        </p:cTn>
                                        <p:tgtEl>
                                          <p:spTgt spid="17">
                                            <p:txEl>
                                              <p:pRg end="8" st="8"/>
                                            </p:txEl>
                                          </p:spTgt>
                                        </p:tgtEl>
                                        <p:attrNameLst>
                                          <p:attrName>style.visibility</p:attrName>
                                        </p:attrNameLst>
                                      </p:cBhvr>
                                      <p:to>
                                        <p:strVal val="visible"/>
                                      </p:to>
                                    </p:set>
                                    <p:animEffect filter="fade" transition="in">
                                      <p:cBhvr>
                                        <p:cTn dur="500"/>
                                        <p:tgtEl>
                                          <p:spTgt spid="17">
                                            <p:txEl>
                                              <p:pRg end="8" st="8"/>
                                            </p:txEl>
                                          </p:spTgt>
                                        </p:tgtEl>
                                      </p:cBhvr>
                                    </p:animEffect>
                                  </p:childTnLst>
                                </p:cTn>
                              </p:par>
                              <p:par>
                                <p:cTn fill="hold" nodeType="withEffect" presetClass="entr" presetID="10" presetSubtype="0">
                                  <p:stCondLst>
                                    <p:cond delay="0"/>
                                  </p:stCondLst>
                                  <p:childTnLst>
                                    <p:set>
                                      <p:cBhvr>
                                        <p:cTn dur="1" fill="hold">
                                          <p:stCondLst>
                                            <p:cond delay="0"/>
                                          </p:stCondLst>
                                        </p:cTn>
                                        <p:tgtEl>
                                          <p:spTgt spid="21">
                                            <p:txEl>
                                              <p:pRg end="0" st="0"/>
                                            </p:txEl>
                                          </p:spTgt>
                                        </p:tgtEl>
                                        <p:attrNameLst>
                                          <p:attrName>style.visibility</p:attrName>
                                        </p:attrNameLst>
                                      </p:cBhvr>
                                      <p:to>
                                        <p:strVal val="visible"/>
                                      </p:to>
                                    </p:set>
                                    <p:animEffect filter="fade" transition="in">
                                      <p:cBhvr>
                                        <p:cTn dur="500"/>
                                        <p:tgtEl>
                                          <p:spTgt spid="21">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21">
                                            <p:txEl>
                                              <p:pRg end="1" st="1"/>
                                            </p:txEl>
                                          </p:spTgt>
                                        </p:tgtEl>
                                        <p:attrNameLst>
                                          <p:attrName>style.visibility</p:attrName>
                                        </p:attrNameLst>
                                      </p:cBhvr>
                                      <p:to>
                                        <p:strVal val="visible"/>
                                      </p:to>
                                    </p:set>
                                    <p:animEffect filter="fade" transition="in">
                                      <p:cBhvr>
                                        <p:cTn dur="500"/>
                                        <p:tgtEl>
                                          <p:spTgt spid="21">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21">
                                            <p:txEl>
                                              <p:pRg end="2" st="2"/>
                                            </p:txEl>
                                          </p:spTgt>
                                        </p:tgtEl>
                                        <p:attrNameLst>
                                          <p:attrName>style.visibility</p:attrName>
                                        </p:attrNameLst>
                                      </p:cBhvr>
                                      <p:to>
                                        <p:strVal val="visible"/>
                                      </p:to>
                                    </p:set>
                                    <p:animEffect filter="fade" transition="in">
                                      <p:cBhvr>
                                        <p:cTn dur="500"/>
                                        <p:tgtEl>
                                          <p:spTgt spid="21">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21">
                                            <p:txEl>
                                              <p:pRg end="3" st="3"/>
                                            </p:txEl>
                                          </p:spTgt>
                                        </p:tgtEl>
                                        <p:attrNameLst>
                                          <p:attrName>style.visibility</p:attrName>
                                        </p:attrNameLst>
                                      </p:cBhvr>
                                      <p:to>
                                        <p:strVal val="visible"/>
                                      </p:to>
                                    </p:set>
                                    <p:animEffect filter="fade" transition="in">
                                      <p:cBhvr>
                                        <p:cTn dur="500"/>
                                        <p:tgtEl>
                                          <p:spTgt spid="21">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21">
                                            <p:txEl>
                                              <p:pRg end="4" st="4"/>
                                            </p:txEl>
                                          </p:spTgt>
                                        </p:tgtEl>
                                        <p:attrNameLst>
                                          <p:attrName>style.visibility</p:attrName>
                                        </p:attrNameLst>
                                      </p:cBhvr>
                                      <p:to>
                                        <p:strVal val="visible"/>
                                      </p:to>
                                    </p:set>
                                    <p:animEffect filter="fade" transition="in">
                                      <p:cBhvr>
                                        <p:cTn dur="500"/>
                                        <p:tgtEl>
                                          <p:spTgt spid="21">
                                            <p:txEl>
                                              <p:pRg end="4" st="4"/>
                                            </p:txEl>
                                          </p:spTgt>
                                        </p:tgtEl>
                                      </p:cBhvr>
                                    </p:animEffect>
                                  </p:childTnLst>
                                </p:cTn>
                              </p:par>
                              <p:par>
                                <p:cTn fill="hold" nodeType="withEffect" presetClass="entr" presetID="10" presetSubtype="0">
                                  <p:stCondLst>
                                    <p:cond delay="0"/>
                                  </p:stCondLst>
                                  <p:childTnLst>
                                    <p:set>
                                      <p:cBhvr>
                                        <p:cTn dur="1" fill="hold">
                                          <p:stCondLst>
                                            <p:cond delay="0"/>
                                          </p:stCondLst>
                                        </p:cTn>
                                        <p:tgtEl>
                                          <p:spTgt spid="21">
                                            <p:txEl>
                                              <p:pRg end="5" st="5"/>
                                            </p:txEl>
                                          </p:spTgt>
                                        </p:tgtEl>
                                        <p:attrNameLst>
                                          <p:attrName>style.visibility</p:attrName>
                                        </p:attrNameLst>
                                      </p:cBhvr>
                                      <p:to>
                                        <p:strVal val="visible"/>
                                      </p:to>
                                    </p:set>
                                    <p:animEffect filter="fade" transition="in">
                                      <p:cBhvr>
                                        <p:cTn dur="500"/>
                                        <p:tgtEl>
                                          <p:spTgt spid="21">
                                            <p:txEl>
                                              <p:pRg end="5" st="5"/>
                                            </p:txEl>
                                          </p:spTgt>
                                        </p:tgtEl>
                                      </p:cBhvr>
                                    </p:animEffect>
                                  </p:childTnLst>
                                </p:cTn>
                              </p:par>
                              <p:par>
                                <p:cTn fill="hold" nodeType="withEffect" presetClass="entr" presetID="10" presetSubtype="0">
                                  <p:stCondLst>
                                    <p:cond delay="0"/>
                                  </p:stCondLst>
                                  <p:childTnLst>
                                    <p:set>
                                      <p:cBhvr>
                                        <p:cTn dur="1" fill="hold">
                                          <p:stCondLst>
                                            <p:cond delay="0"/>
                                          </p:stCondLst>
                                        </p:cTn>
                                        <p:tgtEl>
                                          <p:spTgt spid="21">
                                            <p:txEl>
                                              <p:pRg end="6" st="6"/>
                                            </p:txEl>
                                          </p:spTgt>
                                        </p:tgtEl>
                                        <p:attrNameLst>
                                          <p:attrName>style.visibility</p:attrName>
                                        </p:attrNameLst>
                                      </p:cBhvr>
                                      <p:to>
                                        <p:strVal val="visible"/>
                                      </p:to>
                                    </p:set>
                                    <p:animEffect filter="fade" transition="in">
                                      <p:cBhvr>
                                        <p:cTn dur="500"/>
                                        <p:tgtEl>
                                          <p:spTgt spid="21">
                                            <p:txEl>
                                              <p:pRg end="6" st="6"/>
                                            </p:txEl>
                                          </p:spTgt>
                                        </p:tgtEl>
                                      </p:cBhvr>
                                    </p:animEffect>
                                  </p:childTnLst>
                                </p:cTn>
                              </p:par>
                              <p:par>
                                <p:cTn fill="hold" nodeType="withEffect" presetClass="entr" presetID="10" presetSubtype="0">
                                  <p:stCondLst>
                                    <p:cond delay="0"/>
                                  </p:stCondLst>
                                  <p:childTnLst>
                                    <p:set>
                                      <p:cBhvr>
                                        <p:cTn dur="1" fill="hold">
                                          <p:stCondLst>
                                            <p:cond delay="0"/>
                                          </p:stCondLst>
                                        </p:cTn>
                                        <p:tgtEl>
                                          <p:spTgt spid="21">
                                            <p:txEl>
                                              <p:pRg end="7" st="7"/>
                                            </p:txEl>
                                          </p:spTgt>
                                        </p:tgtEl>
                                        <p:attrNameLst>
                                          <p:attrName>style.visibility</p:attrName>
                                        </p:attrNameLst>
                                      </p:cBhvr>
                                      <p:to>
                                        <p:strVal val="visible"/>
                                      </p:to>
                                    </p:set>
                                    <p:animEffect filter="fade" transition="in">
                                      <p:cBhvr>
                                        <p:cTn dur="500"/>
                                        <p:tgtEl>
                                          <p:spTgt spid="21">
                                            <p:txEl>
                                              <p:pRg end="7" st="7"/>
                                            </p:txEl>
                                          </p:spTgt>
                                        </p:tgtEl>
                                      </p:cBhvr>
                                    </p:animEffect>
                                  </p:childTnLst>
                                </p:cTn>
                              </p:par>
                              <p:par>
                                <p:cTn fill="hold" nodeType="withEffect" presetClass="entr" presetID="10" presetSubtype="0">
                                  <p:stCondLst>
                                    <p:cond delay="0"/>
                                  </p:stCondLst>
                                  <p:childTnLst>
                                    <p:set>
                                      <p:cBhvr>
                                        <p:cTn dur="1" fill="hold">
                                          <p:stCondLst>
                                            <p:cond delay="0"/>
                                          </p:stCondLst>
                                        </p:cTn>
                                        <p:tgtEl>
                                          <p:spTgt spid="21">
                                            <p:txEl>
                                              <p:pRg end="8" st="8"/>
                                            </p:txEl>
                                          </p:spTgt>
                                        </p:tgtEl>
                                        <p:attrNameLst>
                                          <p:attrName>style.visibility</p:attrName>
                                        </p:attrNameLst>
                                      </p:cBhvr>
                                      <p:to>
                                        <p:strVal val="visible"/>
                                      </p:to>
                                    </p:set>
                                    <p:animEffect filter="fade" transition="in">
                                      <p:cBhvr>
                                        <p:cTn dur="500"/>
                                        <p:tgtEl>
                                          <p:spTgt spid="21">
                                            <p:txEl>
                                              <p:pRg end="8" st="8"/>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7" name="Shape 77"/>
        <p:cNvGrpSpPr/>
        <p:nvPr/>
      </p:nvGrpSpPr>
      <p:grpSpPr>
        <a:xfrm>
          <a:off x="0" y="0"/>
          <a:ext cx="0" cy="0"/>
          <a:chOff x="0" y="0"/>
          <a:chExt cx="0" cy="0"/>
        </a:xfrm>
      </p:grpSpPr>
      <p:sp>
        <p:nvSpPr>
          <p:cNvPr id="78" name="Google Shape;78;p11"/>
          <p:cNvSpPr txBox="1"/>
          <p:nvPr>
            <p:ph type="title"/>
          </p:nvPr>
        </p:nvSpPr>
        <p:spPr>
          <a:xfrm>
            <a:off x="838200" y="365125"/>
            <a:ext cx="10515600" cy="1325563"/>
          </a:xfrm>
          <a:prstGeom prst="rect">
            <a:avLst/>
          </a:prstGeom>
          <a:noFill/>
          <a:ln>
            <a:noFill/>
          </a:ln>
        </p:spPr>
        <p:txBody>
          <a:bodyPr anchorCtr="0" anchor="ctr" bIns="91425" lIns="91425" spcFirstLastPara="1" rIns="91425" wrap="square" tIns="91425">
            <a:noAutofit/>
          </a:bodyPr>
          <a:lstStyle>
            <a:lvl1pPr indent="0" lvl="0" mar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79" name="Google Shape;79;p11"/>
          <p:cNvSpPr txBox="1"/>
          <p:nvPr>
            <p:ph idx="1" type="body"/>
          </p:nvPr>
        </p:nvSpPr>
        <p:spPr>
          <a:xfrm rot="5400000">
            <a:off x="3920331" y="-1256506"/>
            <a:ext cx="4351338" cy="10515600"/>
          </a:xfrm>
          <a:prstGeom prst="rect">
            <a:avLst/>
          </a:prstGeom>
          <a:noFill/>
          <a:ln>
            <a:noFill/>
          </a:ln>
        </p:spPr>
        <p:txBody>
          <a:bodyPr anchorCtr="0" anchor="t" bIns="91425" lIns="91425" spcFirstLastPara="1" rIns="91425" wrap="square" tIns="91425">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0" name="Google Shape;80;p11"/>
          <p:cNvSpPr txBox="1"/>
          <p:nvPr>
            <p:ph idx="10" type="dt"/>
          </p:nvPr>
        </p:nvSpPr>
        <p:spPr>
          <a:xfrm>
            <a:off x="838200" y="6356350"/>
            <a:ext cx="2743200" cy="365125"/>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1" name="Google Shape;81;p11"/>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2" name="Google Shape;82;p1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Calibri"/>
                <a:ea typeface="Calibri"/>
                <a:cs typeface="Calibri"/>
                <a:sym typeface="Calibri"/>
              </a:defRPr>
            </a:lvl1pPr>
            <a:lvl2pPr indent="0" lvl="1" marL="0" marR="0" rtl="0" algn="r">
              <a:spcBef>
                <a:spcPts val="0"/>
              </a:spcBef>
              <a:buNone/>
              <a:defRPr sz="1200">
                <a:solidFill>
                  <a:srgbClr val="888888"/>
                </a:solidFill>
                <a:latin typeface="Calibri"/>
                <a:ea typeface="Calibri"/>
                <a:cs typeface="Calibri"/>
                <a:sym typeface="Calibri"/>
              </a:defRPr>
            </a:lvl2pPr>
            <a:lvl3pPr indent="0" lvl="2" marL="0" marR="0" rtl="0" algn="r">
              <a:spcBef>
                <a:spcPts val="0"/>
              </a:spcBef>
              <a:buNone/>
              <a:defRPr sz="1200">
                <a:solidFill>
                  <a:srgbClr val="888888"/>
                </a:solidFill>
                <a:latin typeface="Calibri"/>
                <a:ea typeface="Calibri"/>
                <a:cs typeface="Calibri"/>
                <a:sym typeface="Calibri"/>
              </a:defRPr>
            </a:lvl3pPr>
            <a:lvl4pPr indent="0" lvl="3" marL="0" marR="0" rtl="0" algn="r">
              <a:spcBef>
                <a:spcPts val="0"/>
              </a:spcBef>
              <a:buNone/>
              <a:defRPr sz="1200">
                <a:solidFill>
                  <a:srgbClr val="888888"/>
                </a:solidFill>
                <a:latin typeface="Calibri"/>
                <a:ea typeface="Calibri"/>
                <a:cs typeface="Calibri"/>
                <a:sym typeface="Calibri"/>
              </a:defRPr>
            </a:lvl4pPr>
            <a:lvl5pPr indent="0" lvl="4" marL="0" marR="0" rtl="0" algn="r">
              <a:spcBef>
                <a:spcPts val="0"/>
              </a:spcBef>
              <a:buNone/>
              <a:defRPr sz="1200">
                <a:solidFill>
                  <a:srgbClr val="888888"/>
                </a:solidFill>
                <a:latin typeface="Calibri"/>
                <a:ea typeface="Calibri"/>
                <a:cs typeface="Calibri"/>
                <a:sym typeface="Calibri"/>
              </a:defRPr>
            </a:lvl5pPr>
            <a:lvl6pPr indent="0" lvl="5" marL="0" marR="0" rtl="0" algn="r">
              <a:spcBef>
                <a:spcPts val="0"/>
              </a:spcBef>
              <a:buNone/>
              <a:defRPr sz="1200">
                <a:solidFill>
                  <a:srgbClr val="888888"/>
                </a:solidFill>
                <a:latin typeface="Calibri"/>
                <a:ea typeface="Calibri"/>
                <a:cs typeface="Calibri"/>
                <a:sym typeface="Calibri"/>
              </a:defRPr>
            </a:lvl6pPr>
            <a:lvl7pPr indent="0" lvl="6" marL="0" marR="0" rtl="0" algn="r">
              <a:spcBef>
                <a:spcPts val="0"/>
              </a:spcBef>
              <a:buNone/>
              <a:defRPr sz="1200">
                <a:solidFill>
                  <a:srgbClr val="888888"/>
                </a:solidFill>
                <a:latin typeface="Calibri"/>
                <a:ea typeface="Calibri"/>
                <a:cs typeface="Calibri"/>
                <a:sym typeface="Calibri"/>
              </a:defRPr>
            </a:lvl7pPr>
            <a:lvl8pPr indent="0" lvl="7" marL="0" marR="0" rtl="0" algn="r">
              <a:spcBef>
                <a:spcPts val="0"/>
              </a:spcBef>
              <a:buNone/>
              <a:defRPr sz="1200">
                <a:solidFill>
                  <a:srgbClr val="888888"/>
                </a:solidFill>
                <a:latin typeface="Calibri"/>
                <a:ea typeface="Calibri"/>
                <a:cs typeface="Calibri"/>
                <a:sym typeface="Calibri"/>
              </a:defRPr>
            </a:lvl8pPr>
            <a:lvl9pPr indent="0" lvl="8" marL="0" marR="0" rtl="0" algn="r">
              <a:spcBef>
                <a:spcPts val="0"/>
              </a:spcBef>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iw-IL"/>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3" name="Shape 83"/>
        <p:cNvGrpSpPr/>
        <p:nvPr/>
      </p:nvGrpSpPr>
      <p:grpSpPr>
        <a:xfrm>
          <a:off x="0" y="0"/>
          <a:ext cx="0" cy="0"/>
          <a:chOff x="0" y="0"/>
          <a:chExt cx="0" cy="0"/>
        </a:xfrm>
      </p:grpSpPr>
      <p:sp>
        <p:nvSpPr>
          <p:cNvPr id="84" name="Google Shape;84;p12"/>
          <p:cNvSpPr txBox="1"/>
          <p:nvPr>
            <p:ph type="title"/>
          </p:nvPr>
        </p:nvSpPr>
        <p:spPr>
          <a:xfrm rot="5400000">
            <a:off x="7133431" y="1956594"/>
            <a:ext cx="5811838" cy="2628900"/>
          </a:xfrm>
          <a:prstGeom prst="rect">
            <a:avLst/>
          </a:prstGeom>
          <a:noFill/>
          <a:ln>
            <a:noFill/>
          </a:ln>
        </p:spPr>
        <p:txBody>
          <a:bodyPr anchorCtr="0" anchor="ctr" bIns="91425" lIns="91425" spcFirstLastPara="1" rIns="91425" wrap="square" tIns="91425">
            <a:noAutofit/>
          </a:bodyPr>
          <a:lstStyle>
            <a:lvl1pPr indent="0" lvl="0" mar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85" name="Google Shape;85;p12"/>
          <p:cNvSpPr txBox="1"/>
          <p:nvPr>
            <p:ph idx="1" type="body"/>
          </p:nvPr>
        </p:nvSpPr>
        <p:spPr>
          <a:xfrm rot="5400000">
            <a:off x="1799431" y="-596106"/>
            <a:ext cx="5811838" cy="7734300"/>
          </a:xfrm>
          <a:prstGeom prst="rect">
            <a:avLst/>
          </a:prstGeom>
          <a:noFill/>
          <a:ln>
            <a:noFill/>
          </a:ln>
        </p:spPr>
        <p:txBody>
          <a:bodyPr anchorCtr="0" anchor="t" bIns="91425" lIns="91425" spcFirstLastPara="1" rIns="91425" wrap="square" tIns="91425">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6" name="Google Shape;86;p12"/>
          <p:cNvSpPr txBox="1"/>
          <p:nvPr>
            <p:ph idx="10" type="dt"/>
          </p:nvPr>
        </p:nvSpPr>
        <p:spPr>
          <a:xfrm>
            <a:off x="838200" y="6356350"/>
            <a:ext cx="2743200" cy="365125"/>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7" name="Google Shape;87;p12"/>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8" name="Google Shape;88;p1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Calibri"/>
                <a:ea typeface="Calibri"/>
                <a:cs typeface="Calibri"/>
                <a:sym typeface="Calibri"/>
              </a:defRPr>
            </a:lvl1pPr>
            <a:lvl2pPr indent="0" lvl="1" marL="0" marR="0" rtl="0" algn="r">
              <a:spcBef>
                <a:spcPts val="0"/>
              </a:spcBef>
              <a:buNone/>
              <a:defRPr sz="1200">
                <a:solidFill>
                  <a:srgbClr val="888888"/>
                </a:solidFill>
                <a:latin typeface="Calibri"/>
                <a:ea typeface="Calibri"/>
                <a:cs typeface="Calibri"/>
                <a:sym typeface="Calibri"/>
              </a:defRPr>
            </a:lvl2pPr>
            <a:lvl3pPr indent="0" lvl="2" marL="0" marR="0" rtl="0" algn="r">
              <a:spcBef>
                <a:spcPts val="0"/>
              </a:spcBef>
              <a:buNone/>
              <a:defRPr sz="1200">
                <a:solidFill>
                  <a:srgbClr val="888888"/>
                </a:solidFill>
                <a:latin typeface="Calibri"/>
                <a:ea typeface="Calibri"/>
                <a:cs typeface="Calibri"/>
                <a:sym typeface="Calibri"/>
              </a:defRPr>
            </a:lvl3pPr>
            <a:lvl4pPr indent="0" lvl="3" marL="0" marR="0" rtl="0" algn="r">
              <a:spcBef>
                <a:spcPts val="0"/>
              </a:spcBef>
              <a:buNone/>
              <a:defRPr sz="1200">
                <a:solidFill>
                  <a:srgbClr val="888888"/>
                </a:solidFill>
                <a:latin typeface="Calibri"/>
                <a:ea typeface="Calibri"/>
                <a:cs typeface="Calibri"/>
                <a:sym typeface="Calibri"/>
              </a:defRPr>
            </a:lvl4pPr>
            <a:lvl5pPr indent="0" lvl="4" marL="0" marR="0" rtl="0" algn="r">
              <a:spcBef>
                <a:spcPts val="0"/>
              </a:spcBef>
              <a:buNone/>
              <a:defRPr sz="1200">
                <a:solidFill>
                  <a:srgbClr val="888888"/>
                </a:solidFill>
                <a:latin typeface="Calibri"/>
                <a:ea typeface="Calibri"/>
                <a:cs typeface="Calibri"/>
                <a:sym typeface="Calibri"/>
              </a:defRPr>
            </a:lvl5pPr>
            <a:lvl6pPr indent="0" lvl="5" marL="0" marR="0" rtl="0" algn="r">
              <a:spcBef>
                <a:spcPts val="0"/>
              </a:spcBef>
              <a:buNone/>
              <a:defRPr sz="1200">
                <a:solidFill>
                  <a:srgbClr val="888888"/>
                </a:solidFill>
                <a:latin typeface="Calibri"/>
                <a:ea typeface="Calibri"/>
                <a:cs typeface="Calibri"/>
                <a:sym typeface="Calibri"/>
              </a:defRPr>
            </a:lvl6pPr>
            <a:lvl7pPr indent="0" lvl="6" marL="0" marR="0" rtl="0" algn="r">
              <a:spcBef>
                <a:spcPts val="0"/>
              </a:spcBef>
              <a:buNone/>
              <a:defRPr sz="1200">
                <a:solidFill>
                  <a:srgbClr val="888888"/>
                </a:solidFill>
                <a:latin typeface="Calibri"/>
                <a:ea typeface="Calibri"/>
                <a:cs typeface="Calibri"/>
                <a:sym typeface="Calibri"/>
              </a:defRPr>
            </a:lvl7pPr>
            <a:lvl8pPr indent="0" lvl="7" marL="0" marR="0" rtl="0" algn="r">
              <a:spcBef>
                <a:spcPts val="0"/>
              </a:spcBef>
              <a:buNone/>
              <a:defRPr sz="1200">
                <a:solidFill>
                  <a:srgbClr val="888888"/>
                </a:solidFill>
                <a:latin typeface="Calibri"/>
                <a:ea typeface="Calibri"/>
                <a:cs typeface="Calibri"/>
                <a:sym typeface="Calibri"/>
              </a:defRPr>
            </a:lvl8pPr>
            <a:lvl9pPr indent="0" lvl="8" marL="0" marR="0" rtl="0" algn="r">
              <a:spcBef>
                <a:spcPts val="0"/>
              </a:spcBef>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iw-IL"/>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2" name="Shape 22"/>
        <p:cNvGrpSpPr/>
        <p:nvPr/>
      </p:nvGrpSpPr>
      <p:grpSpPr>
        <a:xfrm>
          <a:off x="0" y="0"/>
          <a:ext cx="0" cy="0"/>
          <a:chOff x="0" y="0"/>
          <a:chExt cx="0" cy="0"/>
        </a:xfrm>
      </p:grpSpPr>
      <p:pic>
        <p:nvPicPr>
          <p:cNvPr id="23" name="Google Shape;23;p3"/>
          <p:cNvPicPr preferRelativeResize="0"/>
          <p:nvPr/>
        </p:nvPicPr>
        <p:blipFill rotWithShape="1">
          <a:blip r:embed="rId2">
            <a:alphaModFix/>
          </a:blip>
          <a:srcRect b="9317" l="24854" r="6975" t="3710"/>
          <a:stretch/>
        </p:blipFill>
        <p:spPr>
          <a:xfrm flipH="1" rot="10800000">
            <a:off x="-49630" y="-17795"/>
            <a:ext cx="12257965" cy="989344"/>
          </a:xfrm>
          <a:prstGeom prst="rect">
            <a:avLst/>
          </a:prstGeom>
          <a:noFill/>
          <a:ln>
            <a:noFill/>
          </a:ln>
        </p:spPr>
      </p:pic>
      <p:sp>
        <p:nvSpPr>
          <p:cNvPr id="24" name="Google Shape;24;p3"/>
          <p:cNvSpPr txBox="1"/>
          <p:nvPr>
            <p:ph type="title"/>
          </p:nvPr>
        </p:nvSpPr>
        <p:spPr>
          <a:xfrm>
            <a:off x="0" y="36757"/>
            <a:ext cx="12123962" cy="934792"/>
          </a:xfrm>
          <a:prstGeom prst="rect">
            <a:avLst/>
          </a:prstGeom>
          <a:noFill/>
          <a:ln>
            <a:noFill/>
          </a:ln>
        </p:spPr>
        <p:txBody>
          <a:bodyPr anchorCtr="0" anchor="ctr" bIns="91425" lIns="91425" spcFirstLastPara="1" rIns="91425" wrap="square" tIns="91425">
            <a:noAutofit/>
          </a:bodyPr>
          <a:lstStyle>
            <a:lvl1pPr indent="0" lvl="0" marL="0" marR="0" rtl="1" algn="ctr">
              <a:lnSpc>
                <a:spcPct val="90000"/>
              </a:lnSpc>
              <a:spcBef>
                <a:spcPts val="0"/>
              </a:spcBef>
              <a:spcAft>
                <a:spcPts val="0"/>
              </a:spcAft>
              <a:buClr>
                <a:schemeClr val="dk1"/>
              </a:buClr>
              <a:buSzPts val="4400"/>
              <a:buFont typeface="Tahoma"/>
              <a:buNone/>
              <a:defRPr b="1" i="0" sz="4400" u="none" cap="none" strike="noStrike">
                <a:solidFill>
                  <a:schemeClr val="dk1"/>
                </a:solidFill>
                <a:latin typeface="Tahoma"/>
                <a:ea typeface="Tahoma"/>
                <a:cs typeface="Tahoma"/>
                <a:sym typeface="Tahoma"/>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25" name="Google Shape;25;p3"/>
          <p:cNvSpPr txBox="1"/>
          <p:nvPr>
            <p:ph idx="1" type="body"/>
          </p:nvPr>
        </p:nvSpPr>
        <p:spPr>
          <a:xfrm>
            <a:off x="156481" y="1155700"/>
            <a:ext cx="11811000" cy="5565775"/>
          </a:xfrm>
          <a:prstGeom prst="rect">
            <a:avLst/>
          </a:prstGeom>
          <a:noFill/>
          <a:ln>
            <a:noFill/>
          </a:ln>
        </p:spPr>
        <p:txBody>
          <a:bodyPr anchorCtr="0" anchor="t" bIns="91425" lIns="91425" spcFirstLastPara="1" rIns="91425" wrap="square" tIns="91425">
            <a:noAutofit/>
          </a:bodyPr>
          <a:lstStyle>
            <a:lvl1pPr indent="-457200" lvl="0" marL="457200" marR="0" rtl="1" algn="r">
              <a:lnSpc>
                <a:spcPct val="100000"/>
              </a:lnSpc>
              <a:spcBef>
                <a:spcPts val="1000"/>
              </a:spcBef>
              <a:spcAft>
                <a:spcPts val="0"/>
              </a:spcAft>
              <a:buClr>
                <a:schemeClr val="dk1"/>
              </a:buClr>
              <a:buSzPts val="3600"/>
              <a:buFont typeface="Noto Sans Symbols"/>
              <a:buChar char="▪"/>
              <a:defRPr b="0" i="0" sz="3600" u="none" cap="none" strike="noStrike">
                <a:solidFill>
                  <a:schemeClr val="dk1"/>
                </a:solidFill>
                <a:latin typeface="Tahoma"/>
                <a:ea typeface="Tahoma"/>
                <a:cs typeface="Tahoma"/>
                <a:sym typeface="Tahoma"/>
              </a:defRPr>
            </a:lvl1pPr>
            <a:lvl2pPr indent="-431800" lvl="1" marL="914400" marR="0" rtl="1" algn="r">
              <a:lnSpc>
                <a:spcPct val="100000"/>
              </a:lnSpc>
              <a:spcBef>
                <a:spcPts val="500"/>
              </a:spcBef>
              <a:spcAft>
                <a:spcPts val="0"/>
              </a:spcAft>
              <a:buClr>
                <a:schemeClr val="dk1"/>
              </a:buClr>
              <a:buSzPts val="3200"/>
              <a:buFont typeface="Noto Sans Symbols"/>
              <a:buChar char="▪"/>
              <a:defRPr b="0" i="0" sz="3200" u="none" cap="none" strike="noStrike">
                <a:solidFill>
                  <a:schemeClr val="dk1"/>
                </a:solidFill>
                <a:latin typeface="Tahoma"/>
                <a:ea typeface="Tahoma"/>
                <a:cs typeface="Tahoma"/>
                <a:sym typeface="Tahoma"/>
              </a:defRPr>
            </a:lvl2pPr>
            <a:lvl3pPr indent="-406400" lvl="2" marL="1371600" marR="0" rtl="1" algn="r">
              <a:lnSpc>
                <a:spcPct val="100000"/>
              </a:lnSpc>
              <a:spcBef>
                <a:spcPts val="500"/>
              </a:spcBef>
              <a:spcAft>
                <a:spcPts val="0"/>
              </a:spcAft>
              <a:buClr>
                <a:schemeClr val="dk1"/>
              </a:buClr>
              <a:buSzPts val="2800"/>
              <a:buFont typeface="Noto Sans Symbols"/>
              <a:buChar char="▪"/>
              <a:defRPr b="0" i="0" sz="2800" u="none" cap="none" strike="noStrike">
                <a:solidFill>
                  <a:schemeClr val="dk1"/>
                </a:solidFill>
                <a:latin typeface="Tahoma"/>
                <a:ea typeface="Tahoma"/>
                <a:cs typeface="Tahoma"/>
                <a:sym typeface="Tahoma"/>
              </a:defRPr>
            </a:lvl3pPr>
            <a:lvl4pPr indent="-381000" lvl="3" marL="1828800" marR="0" rtl="1" algn="r">
              <a:lnSpc>
                <a:spcPct val="100000"/>
              </a:lnSpc>
              <a:spcBef>
                <a:spcPts val="500"/>
              </a:spcBef>
              <a:spcAft>
                <a:spcPts val="0"/>
              </a:spcAft>
              <a:buClr>
                <a:schemeClr val="dk1"/>
              </a:buClr>
              <a:buSzPts val="2400"/>
              <a:buFont typeface="Noto Sans Symbols"/>
              <a:buChar char="▪"/>
              <a:defRPr b="0" i="0" sz="2400" u="none" cap="none" strike="noStrike">
                <a:solidFill>
                  <a:schemeClr val="dk1"/>
                </a:solidFill>
                <a:latin typeface="Tahoma"/>
                <a:ea typeface="Tahoma"/>
                <a:cs typeface="Tahoma"/>
                <a:sym typeface="Tahoma"/>
              </a:defRPr>
            </a:lvl4pPr>
            <a:lvl5pPr indent="-381000" lvl="4" marL="2286000" marR="0" rtl="1" algn="r">
              <a:lnSpc>
                <a:spcPct val="100000"/>
              </a:lnSpc>
              <a:spcBef>
                <a:spcPts val="500"/>
              </a:spcBef>
              <a:spcAft>
                <a:spcPts val="0"/>
              </a:spcAft>
              <a:buClr>
                <a:schemeClr val="dk1"/>
              </a:buClr>
              <a:buSzPts val="2400"/>
              <a:buFont typeface="Noto Sans Symbols"/>
              <a:buChar char="▪"/>
              <a:defRPr b="0" i="0" sz="2400" u="none" cap="none" strike="noStrike">
                <a:solidFill>
                  <a:schemeClr val="dk1"/>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6" name="Google Shape;26;p3"/>
          <p:cNvSpPr txBox="1"/>
          <p:nvPr>
            <p:ph idx="10" type="dt"/>
          </p:nvPr>
        </p:nvSpPr>
        <p:spPr>
          <a:xfrm>
            <a:off x="838200" y="6356350"/>
            <a:ext cx="2743200" cy="365125"/>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7" name="Google Shape;27;p3"/>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8" name="Google Shape;28;p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iw-IL"/>
              <a:t>‹#›</a:t>
            </a:fld>
            <a:endParaRPr/>
          </a:p>
        </p:txBody>
      </p:sp>
      <p:pic>
        <p:nvPicPr>
          <p:cNvPr id="29" name="Google Shape;29;p3"/>
          <p:cNvPicPr preferRelativeResize="0"/>
          <p:nvPr/>
        </p:nvPicPr>
        <p:blipFill rotWithShape="1">
          <a:blip r:embed="rId3">
            <a:alphaModFix/>
          </a:blip>
          <a:srcRect b="0" l="0" r="0" t="0"/>
          <a:stretch/>
        </p:blipFill>
        <p:spPr>
          <a:xfrm>
            <a:off x="0" y="6088774"/>
            <a:ext cx="1854655" cy="777888"/>
          </a:xfrm>
          <a:prstGeom prst="rect">
            <a:avLst/>
          </a:prstGeom>
          <a:noFill/>
          <a:ln>
            <a:noFill/>
          </a:ln>
        </p:spPr>
      </p:pic>
      <p:pic>
        <p:nvPicPr>
          <p:cNvPr id="30" name="Google Shape;30;p3"/>
          <p:cNvPicPr preferRelativeResize="0"/>
          <p:nvPr/>
        </p:nvPicPr>
        <p:blipFill rotWithShape="1">
          <a:blip r:embed="rId4">
            <a:alphaModFix/>
          </a:blip>
          <a:srcRect b="0" l="4515" r="3665" t="36897"/>
          <a:stretch/>
        </p:blipFill>
        <p:spPr>
          <a:xfrm flipH="1" rot="10800000">
            <a:off x="-24063" y="5277168"/>
            <a:ext cx="12141286" cy="1604895"/>
          </a:xfrm>
          <a:prstGeom prst="rect">
            <a:avLst/>
          </a:prstGeom>
          <a:noFill/>
          <a:ln>
            <a:noFill/>
          </a:ln>
        </p:spPr>
      </p:pic>
      <p:cxnSp>
        <p:nvCxnSpPr>
          <p:cNvPr id="31" name="Google Shape;31;p3"/>
          <p:cNvCxnSpPr/>
          <p:nvPr/>
        </p:nvCxnSpPr>
        <p:spPr>
          <a:xfrm>
            <a:off x="-49630" y="971549"/>
            <a:ext cx="12287250" cy="0"/>
          </a:xfrm>
          <a:prstGeom prst="straightConnector1">
            <a:avLst/>
          </a:prstGeom>
          <a:noFill/>
          <a:ln cap="flat" cmpd="sng" w="12700">
            <a:solidFill>
              <a:schemeClr val="dk1"/>
            </a:solidFill>
            <a:prstDash val="solid"/>
            <a:miter lim="800000"/>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4"/>
                                        </p:tgtEl>
                                        <p:attrNameLst>
                                          <p:attrName>style.visibility</p:attrName>
                                        </p:attrNameLst>
                                      </p:cBhvr>
                                      <p:to>
                                        <p:strVal val="visible"/>
                                      </p:to>
                                    </p:set>
                                    <p:animEffect filter="fade" transition="in">
                                      <p:cBhvr>
                                        <p:cTn dur="500"/>
                                        <p:tgtEl>
                                          <p:spTgt spid="2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100"/>
                                  </p:stCondLst>
                                  <p:childTnLst>
                                    <p:set>
                                      <p:cBhvr>
                                        <p:cTn dur="1" fill="hold">
                                          <p:stCondLst>
                                            <p:cond delay="0"/>
                                          </p:stCondLst>
                                        </p:cTn>
                                        <p:tgtEl>
                                          <p:spTgt spid="25">
                                            <p:txEl>
                                              <p:pRg end="0" st="0"/>
                                            </p:txEl>
                                          </p:spTgt>
                                        </p:tgtEl>
                                        <p:attrNameLst>
                                          <p:attrName>style.visibility</p:attrName>
                                        </p:attrNameLst>
                                      </p:cBhvr>
                                      <p:to>
                                        <p:strVal val="visible"/>
                                      </p:to>
                                    </p:set>
                                    <p:animEffect filter="fade" transition="in">
                                      <p:cBhvr>
                                        <p:cTn dur="500"/>
                                        <p:tgtEl>
                                          <p:spTgt spid="2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100"/>
                                  </p:stCondLst>
                                  <p:childTnLst>
                                    <p:set>
                                      <p:cBhvr>
                                        <p:cTn dur="1" fill="hold">
                                          <p:stCondLst>
                                            <p:cond delay="0"/>
                                          </p:stCondLst>
                                        </p:cTn>
                                        <p:tgtEl>
                                          <p:spTgt spid="25">
                                            <p:txEl>
                                              <p:pRg end="1" st="1"/>
                                            </p:txEl>
                                          </p:spTgt>
                                        </p:tgtEl>
                                        <p:attrNameLst>
                                          <p:attrName>style.visibility</p:attrName>
                                        </p:attrNameLst>
                                      </p:cBhvr>
                                      <p:to>
                                        <p:strVal val="visible"/>
                                      </p:to>
                                    </p:set>
                                    <p:animEffect filter="fade" transition="in">
                                      <p:cBhvr>
                                        <p:cTn dur="500"/>
                                        <p:tgtEl>
                                          <p:spTgt spid="2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100"/>
                                  </p:stCondLst>
                                  <p:childTnLst>
                                    <p:set>
                                      <p:cBhvr>
                                        <p:cTn dur="1" fill="hold">
                                          <p:stCondLst>
                                            <p:cond delay="0"/>
                                          </p:stCondLst>
                                        </p:cTn>
                                        <p:tgtEl>
                                          <p:spTgt spid="25">
                                            <p:txEl>
                                              <p:pRg end="2" st="2"/>
                                            </p:txEl>
                                          </p:spTgt>
                                        </p:tgtEl>
                                        <p:attrNameLst>
                                          <p:attrName>style.visibility</p:attrName>
                                        </p:attrNameLst>
                                      </p:cBhvr>
                                      <p:to>
                                        <p:strVal val="visible"/>
                                      </p:to>
                                    </p:set>
                                    <p:animEffect filter="fade" transition="in">
                                      <p:cBhvr>
                                        <p:cTn dur="500"/>
                                        <p:tgtEl>
                                          <p:spTgt spid="25">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100"/>
                                  </p:stCondLst>
                                  <p:childTnLst>
                                    <p:set>
                                      <p:cBhvr>
                                        <p:cTn dur="1" fill="hold">
                                          <p:stCondLst>
                                            <p:cond delay="0"/>
                                          </p:stCondLst>
                                        </p:cTn>
                                        <p:tgtEl>
                                          <p:spTgt spid="25">
                                            <p:txEl>
                                              <p:pRg end="3" st="3"/>
                                            </p:txEl>
                                          </p:spTgt>
                                        </p:tgtEl>
                                        <p:attrNameLst>
                                          <p:attrName>style.visibility</p:attrName>
                                        </p:attrNameLst>
                                      </p:cBhvr>
                                      <p:to>
                                        <p:strVal val="visible"/>
                                      </p:to>
                                    </p:set>
                                    <p:animEffect filter="fade" transition="in">
                                      <p:cBhvr>
                                        <p:cTn dur="500"/>
                                        <p:tgtEl>
                                          <p:spTgt spid="25">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100"/>
                                  </p:stCondLst>
                                  <p:childTnLst>
                                    <p:set>
                                      <p:cBhvr>
                                        <p:cTn dur="1" fill="hold">
                                          <p:stCondLst>
                                            <p:cond delay="0"/>
                                          </p:stCondLst>
                                        </p:cTn>
                                        <p:tgtEl>
                                          <p:spTgt spid="25">
                                            <p:txEl>
                                              <p:pRg end="4" st="4"/>
                                            </p:txEl>
                                          </p:spTgt>
                                        </p:tgtEl>
                                        <p:attrNameLst>
                                          <p:attrName>style.visibility</p:attrName>
                                        </p:attrNameLst>
                                      </p:cBhvr>
                                      <p:to>
                                        <p:strVal val="visible"/>
                                      </p:to>
                                    </p:set>
                                    <p:animEffect filter="fade" transition="in">
                                      <p:cBhvr>
                                        <p:cTn dur="500"/>
                                        <p:tgtEl>
                                          <p:spTgt spid="25">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100"/>
                                  </p:stCondLst>
                                  <p:childTnLst>
                                    <p:set>
                                      <p:cBhvr>
                                        <p:cTn dur="1" fill="hold">
                                          <p:stCondLst>
                                            <p:cond delay="0"/>
                                          </p:stCondLst>
                                        </p:cTn>
                                        <p:tgtEl>
                                          <p:spTgt spid="25">
                                            <p:txEl>
                                              <p:pRg end="5" st="5"/>
                                            </p:txEl>
                                          </p:spTgt>
                                        </p:tgtEl>
                                        <p:attrNameLst>
                                          <p:attrName>style.visibility</p:attrName>
                                        </p:attrNameLst>
                                      </p:cBhvr>
                                      <p:to>
                                        <p:strVal val="visible"/>
                                      </p:to>
                                    </p:set>
                                    <p:animEffect filter="fade" transition="in">
                                      <p:cBhvr>
                                        <p:cTn dur="500"/>
                                        <p:tgtEl>
                                          <p:spTgt spid="25">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100"/>
                                  </p:stCondLst>
                                  <p:childTnLst>
                                    <p:set>
                                      <p:cBhvr>
                                        <p:cTn dur="1" fill="hold">
                                          <p:stCondLst>
                                            <p:cond delay="0"/>
                                          </p:stCondLst>
                                        </p:cTn>
                                        <p:tgtEl>
                                          <p:spTgt spid="25">
                                            <p:txEl>
                                              <p:pRg end="6" st="6"/>
                                            </p:txEl>
                                          </p:spTgt>
                                        </p:tgtEl>
                                        <p:attrNameLst>
                                          <p:attrName>style.visibility</p:attrName>
                                        </p:attrNameLst>
                                      </p:cBhvr>
                                      <p:to>
                                        <p:strVal val="visible"/>
                                      </p:to>
                                    </p:set>
                                    <p:animEffect filter="fade" transition="in">
                                      <p:cBhvr>
                                        <p:cTn dur="500"/>
                                        <p:tgtEl>
                                          <p:spTgt spid="25">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100"/>
                                  </p:stCondLst>
                                  <p:childTnLst>
                                    <p:set>
                                      <p:cBhvr>
                                        <p:cTn dur="1" fill="hold">
                                          <p:stCondLst>
                                            <p:cond delay="0"/>
                                          </p:stCondLst>
                                        </p:cTn>
                                        <p:tgtEl>
                                          <p:spTgt spid="25">
                                            <p:txEl>
                                              <p:pRg end="7" st="7"/>
                                            </p:txEl>
                                          </p:spTgt>
                                        </p:tgtEl>
                                        <p:attrNameLst>
                                          <p:attrName>style.visibility</p:attrName>
                                        </p:attrNameLst>
                                      </p:cBhvr>
                                      <p:to>
                                        <p:strVal val="visible"/>
                                      </p:to>
                                    </p:set>
                                    <p:animEffect filter="fade" transition="in">
                                      <p:cBhvr>
                                        <p:cTn dur="500"/>
                                        <p:tgtEl>
                                          <p:spTgt spid="25">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100"/>
                                  </p:stCondLst>
                                  <p:childTnLst>
                                    <p:set>
                                      <p:cBhvr>
                                        <p:cTn dur="1" fill="hold">
                                          <p:stCondLst>
                                            <p:cond delay="0"/>
                                          </p:stCondLst>
                                        </p:cTn>
                                        <p:tgtEl>
                                          <p:spTgt spid="25">
                                            <p:txEl>
                                              <p:pRg end="8" st="8"/>
                                            </p:txEl>
                                          </p:spTgt>
                                        </p:tgtEl>
                                        <p:attrNameLst>
                                          <p:attrName>style.visibility</p:attrName>
                                        </p:attrNameLst>
                                      </p:cBhvr>
                                      <p:to>
                                        <p:strVal val="visible"/>
                                      </p:to>
                                    </p:set>
                                    <p:animEffect filter="fade" transition="in">
                                      <p:cBhvr>
                                        <p:cTn dur="500"/>
                                        <p:tgtEl>
                                          <p:spTgt spid="25">
                                            <p:txEl>
                                              <p:pRg end="8" st="8"/>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2" name="Shape 32"/>
        <p:cNvGrpSpPr/>
        <p:nvPr/>
      </p:nvGrpSpPr>
      <p:grpSpPr>
        <a:xfrm>
          <a:off x="0" y="0"/>
          <a:ext cx="0" cy="0"/>
          <a:chOff x="0" y="0"/>
          <a:chExt cx="0" cy="0"/>
        </a:xfrm>
      </p:grpSpPr>
      <p:sp>
        <p:nvSpPr>
          <p:cNvPr id="33" name="Google Shape;33;p4"/>
          <p:cNvSpPr txBox="1"/>
          <p:nvPr>
            <p:ph type="title"/>
          </p:nvPr>
        </p:nvSpPr>
        <p:spPr>
          <a:xfrm>
            <a:off x="838200" y="1603376"/>
            <a:ext cx="10515600" cy="2852737"/>
          </a:xfrm>
          <a:prstGeom prst="rect">
            <a:avLst/>
          </a:prstGeom>
          <a:noFill/>
          <a:ln>
            <a:noFill/>
          </a:ln>
        </p:spPr>
        <p:txBody>
          <a:bodyPr anchorCtr="0" anchor="b" bIns="91425" lIns="91425" spcFirstLastPara="1" rIns="91425" wrap="square" tIns="91425">
            <a:noAutofit/>
          </a:bodyPr>
          <a:lstStyle>
            <a:lvl1pPr indent="0" lvl="0" marL="0" marR="0" rtl="0" algn="l">
              <a:lnSpc>
                <a:spcPct val="90000"/>
              </a:lnSpc>
              <a:spcBef>
                <a:spcPts val="0"/>
              </a:spcBef>
              <a:spcAft>
                <a:spcPts val="0"/>
              </a:spcAft>
              <a:buClr>
                <a:schemeClr val="dk1"/>
              </a:buClr>
              <a:buSzPts val="6000"/>
              <a:buFont typeface="Calibri"/>
              <a:buNone/>
              <a:defRPr b="0" i="0" sz="6000" u="none" cap="none" strike="noStrike">
                <a:solidFill>
                  <a:schemeClr val="dk1"/>
                </a:solidFill>
                <a:latin typeface="Calibri"/>
                <a:ea typeface="Calibri"/>
                <a:cs typeface="Calibri"/>
                <a:sym typeface="Calibri"/>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34" name="Google Shape;34;p4"/>
          <p:cNvSpPr txBox="1"/>
          <p:nvPr>
            <p:ph idx="1" type="body"/>
          </p:nvPr>
        </p:nvSpPr>
        <p:spPr>
          <a:xfrm>
            <a:off x="831850" y="4589463"/>
            <a:ext cx="10515600" cy="1500187"/>
          </a:xfrm>
          <a:prstGeom prst="rect">
            <a:avLst/>
          </a:prstGeom>
          <a:noFill/>
          <a:ln>
            <a:noFill/>
          </a:ln>
        </p:spPr>
        <p:txBody>
          <a:bodyPr anchorCtr="0" anchor="t" bIns="91425" lIns="91425" spcFirstLastPara="1" rIns="91425" wrap="square" tIns="91425">
            <a:noAutofit/>
          </a:bodyPr>
          <a:lstStyle>
            <a:lvl1pPr indent="-228600" lvl="0" marL="457200" marR="0" rtl="0" algn="l">
              <a:lnSpc>
                <a:spcPct val="90000"/>
              </a:lnSpc>
              <a:spcBef>
                <a:spcPts val="1000"/>
              </a:spcBef>
              <a:spcAft>
                <a:spcPts val="0"/>
              </a:spcAft>
              <a:buClr>
                <a:srgbClr val="888888"/>
              </a:buClr>
              <a:buSzPts val="2400"/>
              <a:buFont typeface="Arial"/>
              <a:buNone/>
              <a:defRPr b="0" i="0" sz="2400" u="none" cap="none" strike="noStrike">
                <a:solidFill>
                  <a:srgbClr val="888888"/>
                </a:solidFill>
                <a:latin typeface="Calibri"/>
                <a:ea typeface="Calibri"/>
                <a:cs typeface="Calibri"/>
                <a:sym typeface="Calibri"/>
              </a:defRPr>
            </a:lvl1pPr>
            <a:lvl2pPr indent="-228600" lvl="1" marL="914400" marR="0" rtl="0" algn="l">
              <a:lnSpc>
                <a:spcPct val="90000"/>
              </a:lnSpc>
              <a:spcBef>
                <a:spcPts val="5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2pPr>
            <a:lvl3pPr indent="-228600" lvl="2" marL="1371600" marR="0" rtl="0" algn="l">
              <a:lnSpc>
                <a:spcPct val="90000"/>
              </a:lnSpc>
              <a:spcBef>
                <a:spcPts val="500"/>
              </a:spcBef>
              <a:spcAft>
                <a:spcPts val="0"/>
              </a:spcAft>
              <a:buClr>
                <a:srgbClr val="888888"/>
              </a:buClr>
              <a:buSzPts val="1800"/>
              <a:buFont typeface="Arial"/>
              <a:buNone/>
              <a:defRPr b="0" i="0" sz="1800" u="none" cap="none" strike="noStrike">
                <a:solidFill>
                  <a:srgbClr val="888888"/>
                </a:solidFill>
                <a:latin typeface="Calibri"/>
                <a:ea typeface="Calibri"/>
                <a:cs typeface="Calibri"/>
                <a:sym typeface="Calibri"/>
              </a:defRPr>
            </a:lvl3pPr>
            <a:lvl4pPr indent="-228600" lvl="3" marL="18288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4pPr>
            <a:lvl5pPr indent="-228600" lvl="4" marL="22860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5pPr>
            <a:lvl6pPr indent="-228600" lvl="5" marL="27432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6pPr>
            <a:lvl7pPr indent="-228600" lvl="6" marL="32004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7pPr>
            <a:lvl8pPr indent="-228600" lvl="7" marL="36576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8pPr>
            <a:lvl9pPr indent="-228600" lvl="8" marL="41148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9pPr>
          </a:lstStyle>
          <a:p/>
        </p:txBody>
      </p:sp>
      <p:sp>
        <p:nvSpPr>
          <p:cNvPr id="35" name="Google Shape;35;p4"/>
          <p:cNvSpPr txBox="1"/>
          <p:nvPr>
            <p:ph idx="10" type="dt"/>
          </p:nvPr>
        </p:nvSpPr>
        <p:spPr>
          <a:xfrm>
            <a:off x="838200" y="6356350"/>
            <a:ext cx="2743200" cy="365125"/>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6" name="Google Shape;36;p4"/>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7" name="Google Shape;37;p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Calibri"/>
                <a:ea typeface="Calibri"/>
                <a:cs typeface="Calibri"/>
                <a:sym typeface="Calibri"/>
              </a:defRPr>
            </a:lvl1pPr>
            <a:lvl2pPr indent="0" lvl="1" marL="0" marR="0" rtl="0" algn="r">
              <a:spcBef>
                <a:spcPts val="0"/>
              </a:spcBef>
              <a:buNone/>
              <a:defRPr sz="1200">
                <a:solidFill>
                  <a:srgbClr val="888888"/>
                </a:solidFill>
                <a:latin typeface="Calibri"/>
                <a:ea typeface="Calibri"/>
                <a:cs typeface="Calibri"/>
                <a:sym typeface="Calibri"/>
              </a:defRPr>
            </a:lvl2pPr>
            <a:lvl3pPr indent="0" lvl="2" marL="0" marR="0" rtl="0" algn="r">
              <a:spcBef>
                <a:spcPts val="0"/>
              </a:spcBef>
              <a:buNone/>
              <a:defRPr sz="1200">
                <a:solidFill>
                  <a:srgbClr val="888888"/>
                </a:solidFill>
                <a:latin typeface="Calibri"/>
                <a:ea typeface="Calibri"/>
                <a:cs typeface="Calibri"/>
                <a:sym typeface="Calibri"/>
              </a:defRPr>
            </a:lvl3pPr>
            <a:lvl4pPr indent="0" lvl="3" marL="0" marR="0" rtl="0" algn="r">
              <a:spcBef>
                <a:spcPts val="0"/>
              </a:spcBef>
              <a:buNone/>
              <a:defRPr sz="1200">
                <a:solidFill>
                  <a:srgbClr val="888888"/>
                </a:solidFill>
                <a:latin typeface="Calibri"/>
                <a:ea typeface="Calibri"/>
                <a:cs typeface="Calibri"/>
                <a:sym typeface="Calibri"/>
              </a:defRPr>
            </a:lvl4pPr>
            <a:lvl5pPr indent="0" lvl="4" marL="0" marR="0" rtl="0" algn="r">
              <a:spcBef>
                <a:spcPts val="0"/>
              </a:spcBef>
              <a:buNone/>
              <a:defRPr sz="1200">
                <a:solidFill>
                  <a:srgbClr val="888888"/>
                </a:solidFill>
                <a:latin typeface="Calibri"/>
                <a:ea typeface="Calibri"/>
                <a:cs typeface="Calibri"/>
                <a:sym typeface="Calibri"/>
              </a:defRPr>
            </a:lvl5pPr>
            <a:lvl6pPr indent="0" lvl="5" marL="0" marR="0" rtl="0" algn="r">
              <a:spcBef>
                <a:spcPts val="0"/>
              </a:spcBef>
              <a:buNone/>
              <a:defRPr sz="1200">
                <a:solidFill>
                  <a:srgbClr val="888888"/>
                </a:solidFill>
                <a:latin typeface="Calibri"/>
                <a:ea typeface="Calibri"/>
                <a:cs typeface="Calibri"/>
                <a:sym typeface="Calibri"/>
              </a:defRPr>
            </a:lvl6pPr>
            <a:lvl7pPr indent="0" lvl="6" marL="0" marR="0" rtl="0" algn="r">
              <a:spcBef>
                <a:spcPts val="0"/>
              </a:spcBef>
              <a:buNone/>
              <a:defRPr sz="1200">
                <a:solidFill>
                  <a:srgbClr val="888888"/>
                </a:solidFill>
                <a:latin typeface="Calibri"/>
                <a:ea typeface="Calibri"/>
                <a:cs typeface="Calibri"/>
                <a:sym typeface="Calibri"/>
              </a:defRPr>
            </a:lvl7pPr>
            <a:lvl8pPr indent="0" lvl="7" marL="0" marR="0" rtl="0" algn="r">
              <a:spcBef>
                <a:spcPts val="0"/>
              </a:spcBef>
              <a:buNone/>
              <a:defRPr sz="1200">
                <a:solidFill>
                  <a:srgbClr val="888888"/>
                </a:solidFill>
                <a:latin typeface="Calibri"/>
                <a:ea typeface="Calibri"/>
                <a:cs typeface="Calibri"/>
                <a:sym typeface="Calibri"/>
              </a:defRPr>
            </a:lvl8pPr>
            <a:lvl9pPr indent="0" lvl="8" marL="0" marR="0" rtl="0" algn="r">
              <a:spcBef>
                <a:spcPts val="0"/>
              </a:spcBef>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iw-IL"/>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8" name="Shape 38"/>
        <p:cNvGrpSpPr/>
        <p:nvPr/>
      </p:nvGrpSpPr>
      <p:grpSpPr>
        <a:xfrm>
          <a:off x="0" y="0"/>
          <a:ext cx="0" cy="0"/>
          <a:chOff x="0" y="0"/>
          <a:chExt cx="0" cy="0"/>
        </a:xfrm>
      </p:grpSpPr>
      <p:sp>
        <p:nvSpPr>
          <p:cNvPr id="39" name="Google Shape;39;p5"/>
          <p:cNvSpPr txBox="1"/>
          <p:nvPr>
            <p:ph type="title"/>
          </p:nvPr>
        </p:nvSpPr>
        <p:spPr>
          <a:xfrm>
            <a:off x="838200" y="365125"/>
            <a:ext cx="10515600" cy="1325563"/>
          </a:xfrm>
          <a:prstGeom prst="rect">
            <a:avLst/>
          </a:prstGeom>
          <a:noFill/>
          <a:ln>
            <a:noFill/>
          </a:ln>
        </p:spPr>
        <p:txBody>
          <a:bodyPr anchorCtr="0" anchor="ctr" bIns="91425" lIns="91425" spcFirstLastPara="1" rIns="91425" wrap="square" tIns="91425">
            <a:noAutofit/>
          </a:bodyPr>
          <a:lstStyle>
            <a:lvl1pPr indent="0" lvl="0" mar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40" name="Google Shape;40;p5"/>
          <p:cNvSpPr txBox="1"/>
          <p:nvPr>
            <p:ph idx="1" type="body"/>
          </p:nvPr>
        </p:nvSpPr>
        <p:spPr>
          <a:xfrm>
            <a:off x="838200" y="1825625"/>
            <a:ext cx="5181600" cy="4351338"/>
          </a:xfrm>
          <a:prstGeom prst="rect">
            <a:avLst/>
          </a:prstGeom>
          <a:noFill/>
          <a:ln>
            <a:noFill/>
          </a:ln>
        </p:spPr>
        <p:txBody>
          <a:bodyPr anchorCtr="0" anchor="t" bIns="91425" lIns="91425" spcFirstLastPara="1" rIns="91425" wrap="square" tIns="91425">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1" name="Google Shape;41;p5"/>
          <p:cNvSpPr txBox="1"/>
          <p:nvPr>
            <p:ph idx="2" type="body"/>
          </p:nvPr>
        </p:nvSpPr>
        <p:spPr>
          <a:xfrm>
            <a:off x="6172200" y="1825625"/>
            <a:ext cx="5181600" cy="4351338"/>
          </a:xfrm>
          <a:prstGeom prst="rect">
            <a:avLst/>
          </a:prstGeom>
          <a:noFill/>
          <a:ln>
            <a:noFill/>
          </a:ln>
        </p:spPr>
        <p:txBody>
          <a:bodyPr anchorCtr="0" anchor="t" bIns="91425" lIns="91425" spcFirstLastPara="1" rIns="91425" wrap="square" tIns="91425">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2" name="Google Shape;42;p5"/>
          <p:cNvSpPr txBox="1"/>
          <p:nvPr>
            <p:ph idx="10" type="dt"/>
          </p:nvPr>
        </p:nvSpPr>
        <p:spPr>
          <a:xfrm>
            <a:off x="838200" y="6356350"/>
            <a:ext cx="2743200" cy="365125"/>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3" name="Google Shape;43;p5"/>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4" name="Google Shape;44;p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Calibri"/>
                <a:ea typeface="Calibri"/>
                <a:cs typeface="Calibri"/>
                <a:sym typeface="Calibri"/>
              </a:defRPr>
            </a:lvl1pPr>
            <a:lvl2pPr indent="0" lvl="1" marL="0" marR="0" rtl="0" algn="r">
              <a:spcBef>
                <a:spcPts val="0"/>
              </a:spcBef>
              <a:buNone/>
              <a:defRPr sz="1200">
                <a:solidFill>
                  <a:srgbClr val="888888"/>
                </a:solidFill>
                <a:latin typeface="Calibri"/>
                <a:ea typeface="Calibri"/>
                <a:cs typeface="Calibri"/>
                <a:sym typeface="Calibri"/>
              </a:defRPr>
            </a:lvl2pPr>
            <a:lvl3pPr indent="0" lvl="2" marL="0" marR="0" rtl="0" algn="r">
              <a:spcBef>
                <a:spcPts val="0"/>
              </a:spcBef>
              <a:buNone/>
              <a:defRPr sz="1200">
                <a:solidFill>
                  <a:srgbClr val="888888"/>
                </a:solidFill>
                <a:latin typeface="Calibri"/>
                <a:ea typeface="Calibri"/>
                <a:cs typeface="Calibri"/>
                <a:sym typeface="Calibri"/>
              </a:defRPr>
            </a:lvl3pPr>
            <a:lvl4pPr indent="0" lvl="3" marL="0" marR="0" rtl="0" algn="r">
              <a:spcBef>
                <a:spcPts val="0"/>
              </a:spcBef>
              <a:buNone/>
              <a:defRPr sz="1200">
                <a:solidFill>
                  <a:srgbClr val="888888"/>
                </a:solidFill>
                <a:latin typeface="Calibri"/>
                <a:ea typeface="Calibri"/>
                <a:cs typeface="Calibri"/>
                <a:sym typeface="Calibri"/>
              </a:defRPr>
            </a:lvl4pPr>
            <a:lvl5pPr indent="0" lvl="4" marL="0" marR="0" rtl="0" algn="r">
              <a:spcBef>
                <a:spcPts val="0"/>
              </a:spcBef>
              <a:buNone/>
              <a:defRPr sz="1200">
                <a:solidFill>
                  <a:srgbClr val="888888"/>
                </a:solidFill>
                <a:latin typeface="Calibri"/>
                <a:ea typeface="Calibri"/>
                <a:cs typeface="Calibri"/>
                <a:sym typeface="Calibri"/>
              </a:defRPr>
            </a:lvl5pPr>
            <a:lvl6pPr indent="0" lvl="5" marL="0" marR="0" rtl="0" algn="r">
              <a:spcBef>
                <a:spcPts val="0"/>
              </a:spcBef>
              <a:buNone/>
              <a:defRPr sz="1200">
                <a:solidFill>
                  <a:srgbClr val="888888"/>
                </a:solidFill>
                <a:latin typeface="Calibri"/>
                <a:ea typeface="Calibri"/>
                <a:cs typeface="Calibri"/>
                <a:sym typeface="Calibri"/>
              </a:defRPr>
            </a:lvl6pPr>
            <a:lvl7pPr indent="0" lvl="6" marL="0" marR="0" rtl="0" algn="r">
              <a:spcBef>
                <a:spcPts val="0"/>
              </a:spcBef>
              <a:buNone/>
              <a:defRPr sz="1200">
                <a:solidFill>
                  <a:srgbClr val="888888"/>
                </a:solidFill>
                <a:latin typeface="Calibri"/>
                <a:ea typeface="Calibri"/>
                <a:cs typeface="Calibri"/>
                <a:sym typeface="Calibri"/>
              </a:defRPr>
            </a:lvl7pPr>
            <a:lvl8pPr indent="0" lvl="7" marL="0" marR="0" rtl="0" algn="r">
              <a:spcBef>
                <a:spcPts val="0"/>
              </a:spcBef>
              <a:buNone/>
              <a:defRPr sz="1200">
                <a:solidFill>
                  <a:srgbClr val="888888"/>
                </a:solidFill>
                <a:latin typeface="Calibri"/>
                <a:ea typeface="Calibri"/>
                <a:cs typeface="Calibri"/>
                <a:sym typeface="Calibri"/>
              </a:defRPr>
            </a:lvl8pPr>
            <a:lvl9pPr indent="0" lvl="8" marL="0" marR="0" rtl="0" algn="r">
              <a:spcBef>
                <a:spcPts val="0"/>
              </a:spcBef>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iw-IL"/>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5" name="Shape 45"/>
        <p:cNvGrpSpPr/>
        <p:nvPr/>
      </p:nvGrpSpPr>
      <p:grpSpPr>
        <a:xfrm>
          <a:off x="0" y="0"/>
          <a:ext cx="0" cy="0"/>
          <a:chOff x="0" y="0"/>
          <a:chExt cx="0" cy="0"/>
        </a:xfrm>
      </p:grpSpPr>
      <p:sp>
        <p:nvSpPr>
          <p:cNvPr id="46" name="Google Shape;46;p6"/>
          <p:cNvSpPr txBox="1"/>
          <p:nvPr>
            <p:ph type="title"/>
          </p:nvPr>
        </p:nvSpPr>
        <p:spPr>
          <a:xfrm>
            <a:off x="839788" y="365125"/>
            <a:ext cx="10515600" cy="1325563"/>
          </a:xfrm>
          <a:prstGeom prst="rect">
            <a:avLst/>
          </a:prstGeom>
          <a:noFill/>
          <a:ln>
            <a:noFill/>
          </a:ln>
        </p:spPr>
        <p:txBody>
          <a:bodyPr anchorCtr="0" anchor="ctr" bIns="91425" lIns="91425" spcFirstLastPara="1" rIns="91425" wrap="square" tIns="91425">
            <a:noAutofit/>
          </a:bodyPr>
          <a:lstStyle>
            <a:lvl1pPr indent="0" lvl="0" mar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47" name="Google Shape;47;p6"/>
          <p:cNvSpPr txBox="1"/>
          <p:nvPr>
            <p:ph idx="1" type="body"/>
          </p:nvPr>
        </p:nvSpPr>
        <p:spPr>
          <a:xfrm>
            <a:off x="839788" y="1681163"/>
            <a:ext cx="5157787" cy="823912"/>
          </a:xfrm>
          <a:prstGeom prst="rect">
            <a:avLst/>
          </a:prstGeom>
          <a:noFill/>
          <a:ln>
            <a:noFill/>
          </a:ln>
        </p:spPr>
        <p:txBody>
          <a:bodyPr anchorCtr="0" anchor="b" bIns="91425" lIns="91425" spcFirstLastPara="1" rIns="91425" wrap="square" tIns="91425">
            <a:noAutofit/>
          </a:bodyPr>
          <a:lstStyle>
            <a:lvl1pPr indent="-228600" lvl="0" marL="457200" marR="0" rtl="0" algn="l">
              <a:lnSpc>
                <a:spcPct val="90000"/>
              </a:lnSpc>
              <a:spcBef>
                <a:spcPts val="1000"/>
              </a:spcBef>
              <a:spcAft>
                <a:spcPts val="0"/>
              </a:spcAft>
              <a:buClr>
                <a:schemeClr val="dk1"/>
              </a:buClr>
              <a:buSzPts val="2400"/>
              <a:buFont typeface="Arial"/>
              <a:buNone/>
              <a:defRPr b="1" i="0" sz="2400" u="none" cap="none" strike="noStrike">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2000"/>
              <a:buFont typeface="Arial"/>
              <a:buNone/>
              <a:defRPr b="1" i="0" sz="20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1800"/>
              <a:buFont typeface="Arial"/>
              <a:buNone/>
              <a:defRPr b="1" i="0" sz="18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sp>
        <p:nvSpPr>
          <p:cNvPr id="48" name="Google Shape;48;p6"/>
          <p:cNvSpPr txBox="1"/>
          <p:nvPr>
            <p:ph idx="2" type="body"/>
          </p:nvPr>
        </p:nvSpPr>
        <p:spPr>
          <a:xfrm>
            <a:off x="839788" y="2505075"/>
            <a:ext cx="5157787" cy="3684588"/>
          </a:xfrm>
          <a:prstGeom prst="rect">
            <a:avLst/>
          </a:prstGeom>
          <a:noFill/>
          <a:ln>
            <a:noFill/>
          </a:ln>
        </p:spPr>
        <p:txBody>
          <a:bodyPr anchorCtr="0" anchor="t" bIns="91425" lIns="91425" spcFirstLastPara="1" rIns="91425" wrap="square" tIns="91425">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9" name="Google Shape;49;p6"/>
          <p:cNvSpPr txBox="1"/>
          <p:nvPr>
            <p:ph idx="3" type="body"/>
          </p:nvPr>
        </p:nvSpPr>
        <p:spPr>
          <a:xfrm>
            <a:off x="6172200" y="1681163"/>
            <a:ext cx="5183188" cy="823912"/>
          </a:xfrm>
          <a:prstGeom prst="rect">
            <a:avLst/>
          </a:prstGeom>
          <a:noFill/>
          <a:ln>
            <a:noFill/>
          </a:ln>
        </p:spPr>
        <p:txBody>
          <a:bodyPr anchorCtr="0" anchor="b" bIns="91425" lIns="91425" spcFirstLastPara="1" rIns="91425" wrap="square" tIns="91425">
            <a:noAutofit/>
          </a:bodyPr>
          <a:lstStyle>
            <a:lvl1pPr indent="-228600" lvl="0" marL="457200" marR="0" rtl="0" algn="l">
              <a:lnSpc>
                <a:spcPct val="90000"/>
              </a:lnSpc>
              <a:spcBef>
                <a:spcPts val="1000"/>
              </a:spcBef>
              <a:spcAft>
                <a:spcPts val="0"/>
              </a:spcAft>
              <a:buClr>
                <a:schemeClr val="dk1"/>
              </a:buClr>
              <a:buSzPts val="2400"/>
              <a:buFont typeface="Arial"/>
              <a:buNone/>
              <a:defRPr b="1" i="0" sz="2400" u="none" cap="none" strike="noStrike">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2000"/>
              <a:buFont typeface="Arial"/>
              <a:buNone/>
              <a:defRPr b="1" i="0" sz="20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1800"/>
              <a:buFont typeface="Arial"/>
              <a:buNone/>
              <a:defRPr b="1" i="0" sz="18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sp>
        <p:nvSpPr>
          <p:cNvPr id="50" name="Google Shape;50;p6"/>
          <p:cNvSpPr txBox="1"/>
          <p:nvPr>
            <p:ph idx="4" type="body"/>
          </p:nvPr>
        </p:nvSpPr>
        <p:spPr>
          <a:xfrm>
            <a:off x="6172200" y="2505075"/>
            <a:ext cx="5183188" cy="3684588"/>
          </a:xfrm>
          <a:prstGeom prst="rect">
            <a:avLst/>
          </a:prstGeom>
          <a:noFill/>
          <a:ln>
            <a:noFill/>
          </a:ln>
        </p:spPr>
        <p:txBody>
          <a:bodyPr anchorCtr="0" anchor="t" bIns="91425" lIns="91425" spcFirstLastPara="1" rIns="91425" wrap="square" tIns="91425">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51" name="Google Shape;51;p6"/>
          <p:cNvSpPr txBox="1"/>
          <p:nvPr>
            <p:ph idx="10" type="dt"/>
          </p:nvPr>
        </p:nvSpPr>
        <p:spPr>
          <a:xfrm>
            <a:off x="838200" y="6356350"/>
            <a:ext cx="2743200" cy="365125"/>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2" name="Google Shape;52;p6"/>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3" name="Google Shape;53;p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Calibri"/>
                <a:ea typeface="Calibri"/>
                <a:cs typeface="Calibri"/>
                <a:sym typeface="Calibri"/>
              </a:defRPr>
            </a:lvl1pPr>
            <a:lvl2pPr indent="0" lvl="1" marL="0" marR="0" rtl="0" algn="r">
              <a:spcBef>
                <a:spcPts val="0"/>
              </a:spcBef>
              <a:buNone/>
              <a:defRPr sz="1200">
                <a:solidFill>
                  <a:srgbClr val="888888"/>
                </a:solidFill>
                <a:latin typeface="Calibri"/>
                <a:ea typeface="Calibri"/>
                <a:cs typeface="Calibri"/>
                <a:sym typeface="Calibri"/>
              </a:defRPr>
            </a:lvl2pPr>
            <a:lvl3pPr indent="0" lvl="2" marL="0" marR="0" rtl="0" algn="r">
              <a:spcBef>
                <a:spcPts val="0"/>
              </a:spcBef>
              <a:buNone/>
              <a:defRPr sz="1200">
                <a:solidFill>
                  <a:srgbClr val="888888"/>
                </a:solidFill>
                <a:latin typeface="Calibri"/>
                <a:ea typeface="Calibri"/>
                <a:cs typeface="Calibri"/>
                <a:sym typeface="Calibri"/>
              </a:defRPr>
            </a:lvl3pPr>
            <a:lvl4pPr indent="0" lvl="3" marL="0" marR="0" rtl="0" algn="r">
              <a:spcBef>
                <a:spcPts val="0"/>
              </a:spcBef>
              <a:buNone/>
              <a:defRPr sz="1200">
                <a:solidFill>
                  <a:srgbClr val="888888"/>
                </a:solidFill>
                <a:latin typeface="Calibri"/>
                <a:ea typeface="Calibri"/>
                <a:cs typeface="Calibri"/>
                <a:sym typeface="Calibri"/>
              </a:defRPr>
            </a:lvl4pPr>
            <a:lvl5pPr indent="0" lvl="4" marL="0" marR="0" rtl="0" algn="r">
              <a:spcBef>
                <a:spcPts val="0"/>
              </a:spcBef>
              <a:buNone/>
              <a:defRPr sz="1200">
                <a:solidFill>
                  <a:srgbClr val="888888"/>
                </a:solidFill>
                <a:latin typeface="Calibri"/>
                <a:ea typeface="Calibri"/>
                <a:cs typeface="Calibri"/>
                <a:sym typeface="Calibri"/>
              </a:defRPr>
            </a:lvl5pPr>
            <a:lvl6pPr indent="0" lvl="5" marL="0" marR="0" rtl="0" algn="r">
              <a:spcBef>
                <a:spcPts val="0"/>
              </a:spcBef>
              <a:buNone/>
              <a:defRPr sz="1200">
                <a:solidFill>
                  <a:srgbClr val="888888"/>
                </a:solidFill>
                <a:latin typeface="Calibri"/>
                <a:ea typeface="Calibri"/>
                <a:cs typeface="Calibri"/>
                <a:sym typeface="Calibri"/>
              </a:defRPr>
            </a:lvl6pPr>
            <a:lvl7pPr indent="0" lvl="6" marL="0" marR="0" rtl="0" algn="r">
              <a:spcBef>
                <a:spcPts val="0"/>
              </a:spcBef>
              <a:buNone/>
              <a:defRPr sz="1200">
                <a:solidFill>
                  <a:srgbClr val="888888"/>
                </a:solidFill>
                <a:latin typeface="Calibri"/>
                <a:ea typeface="Calibri"/>
                <a:cs typeface="Calibri"/>
                <a:sym typeface="Calibri"/>
              </a:defRPr>
            </a:lvl7pPr>
            <a:lvl8pPr indent="0" lvl="7" marL="0" marR="0" rtl="0" algn="r">
              <a:spcBef>
                <a:spcPts val="0"/>
              </a:spcBef>
              <a:buNone/>
              <a:defRPr sz="1200">
                <a:solidFill>
                  <a:srgbClr val="888888"/>
                </a:solidFill>
                <a:latin typeface="Calibri"/>
                <a:ea typeface="Calibri"/>
                <a:cs typeface="Calibri"/>
                <a:sym typeface="Calibri"/>
              </a:defRPr>
            </a:lvl8pPr>
            <a:lvl9pPr indent="0" lvl="8" marL="0" marR="0" rtl="0" algn="r">
              <a:spcBef>
                <a:spcPts val="0"/>
              </a:spcBef>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iw-IL"/>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4" name="Shape 54"/>
        <p:cNvGrpSpPr/>
        <p:nvPr/>
      </p:nvGrpSpPr>
      <p:grpSpPr>
        <a:xfrm>
          <a:off x="0" y="0"/>
          <a:ext cx="0" cy="0"/>
          <a:chOff x="0" y="0"/>
          <a:chExt cx="0" cy="0"/>
        </a:xfrm>
      </p:grpSpPr>
      <p:sp>
        <p:nvSpPr>
          <p:cNvPr id="55" name="Google Shape;55;p7"/>
          <p:cNvSpPr txBox="1"/>
          <p:nvPr>
            <p:ph type="title"/>
          </p:nvPr>
        </p:nvSpPr>
        <p:spPr>
          <a:xfrm>
            <a:off x="838200" y="365125"/>
            <a:ext cx="10515600" cy="1325563"/>
          </a:xfrm>
          <a:prstGeom prst="rect">
            <a:avLst/>
          </a:prstGeom>
          <a:noFill/>
          <a:ln>
            <a:noFill/>
          </a:ln>
        </p:spPr>
        <p:txBody>
          <a:bodyPr anchorCtr="0" anchor="ctr" bIns="91425" lIns="91425" spcFirstLastPara="1" rIns="91425" wrap="square" tIns="91425">
            <a:noAutofit/>
          </a:bodyPr>
          <a:lstStyle>
            <a:lvl1pPr indent="0" lvl="0" mar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56" name="Google Shape;56;p7"/>
          <p:cNvSpPr txBox="1"/>
          <p:nvPr>
            <p:ph idx="10" type="dt"/>
          </p:nvPr>
        </p:nvSpPr>
        <p:spPr>
          <a:xfrm>
            <a:off x="838200" y="6356350"/>
            <a:ext cx="2743200" cy="365125"/>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7" name="Google Shape;57;p7"/>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8" name="Google Shape;58;p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Calibri"/>
                <a:ea typeface="Calibri"/>
                <a:cs typeface="Calibri"/>
                <a:sym typeface="Calibri"/>
              </a:defRPr>
            </a:lvl1pPr>
            <a:lvl2pPr indent="0" lvl="1" marL="0" marR="0" rtl="0" algn="r">
              <a:spcBef>
                <a:spcPts val="0"/>
              </a:spcBef>
              <a:buNone/>
              <a:defRPr sz="1200">
                <a:solidFill>
                  <a:srgbClr val="888888"/>
                </a:solidFill>
                <a:latin typeface="Calibri"/>
                <a:ea typeface="Calibri"/>
                <a:cs typeface="Calibri"/>
                <a:sym typeface="Calibri"/>
              </a:defRPr>
            </a:lvl2pPr>
            <a:lvl3pPr indent="0" lvl="2" marL="0" marR="0" rtl="0" algn="r">
              <a:spcBef>
                <a:spcPts val="0"/>
              </a:spcBef>
              <a:buNone/>
              <a:defRPr sz="1200">
                <a:solidFill>
                  <a:srgbClr val="888888"/>
                </a:solidFill>
                <a:latin typeface="Calibri"/>
                <a:ea typeface="Calibri"/>
                <a:cs typeface="Calibri"/>
                <a:sym typeface="Calibri"/>
              </a:defRPr>
            </a:lvl3pPr>
            <a:lvl4pPr indent="0" lvl="3" marL="0" marR="0" rtl="0" algn="r">
              <a:spcBef>
                <a:spcPts val="0"/>
              </a:spcBef>
              <a:buNone/>
              <a:defRPr sz="1200">
                <a:solidFill>
                  <a:srgbClr val="888888"/>
                </a:solidFill>
                <a:latin typeface="Calibri"/>
                <a:ea typeface="Calibri"/>
                <a:cs typeface="Calibri"/>
                <a:sym typeface="Calibri"/>
              </a:defRPr>
            </a:lvl4pPr>
            <a:lvl5pPr indent="0" lvl="4" marL="0" marR="0" rtl="0" algn="r">
              <a:spcBef>
                <a:spcPts val="0"/>
              </a:spcBef>
              <a:buNone/>
              <a:defRPr sz="1200">
                <a:solidFill>
                  <a:srgbClr val="888888"/>
                </a:solidFill>
                <a:latin typeface="Calibri"/>
                <a:ea typeface="Calibri"/>
                <a:cs typeface="Calibri"/>
                <a:sym typeface="Calibri"/>
              </a:defRPr>
            </a:lvl5pPr>
            <a:lvl6pPr indent="0" lvl="5" marL="0" marR="0" rtl="0" algn="r">
              <a:spcBef>
                <a:spcPts val="0"/>
              </a:spcBef>
              <a:buNone/>
              <a:defRPr sz="1200">
                <a:solidFill>
                  <a:srgbClr val="888888"/>
                </a:solidFill>
                <a:latin typeface="Calibri"/>
                <a:ea typeface="Calibri"/>
                <a:cs typeface="Calibri"/>
                <a:sym typeface="Calibri"/>
              </a:defRPr>
            </a:lvl6pPr>
            <a:lvl7pPr indent="0" lvl="6" marL="0" marR="0" rtl="0" algn="r">
              <a:spcBef>
                <a:spcPts val="0"/>
              </a:spcBef>
              <a:buNone/>
              <a:defRPr sz="1200">
                <a:solidFill>
                  <a:srgbClr val="888888"/>
                </a:solidFill>
                <a:latin typeface="Calibri"/>
                <a:ea typeface="Calibri"/>
                <a:cs typeface="Calibri"/>
                <a:sym typeface="Calibri"/>
              </a:defRPr>
            </a:lvl7pPr>
            <a:lvl8pPr indent="0" lvl="7" marL="0" marR="0" rtl="0" algn="r">
              <a:spcBef>
                <a:spcPts val="0"/>
              </a:spcBef>
              <a:buNone/>
              <a:defRPr sz="1200">
                <a:solidFill>
                  <a:srgbClr val="888888"/>
                </a:solidFill>
                <a:latin typeface="Calibri"/>
                <a:ea typeface="Calibri"/>
                <a:cs typeface="Calibri"/>
                <a:sym typeface="Calibri"/>
              </a:defRPr>
            </a:lvl8pPr>
            <a:lvl9pPr indent="0" lvl="8" marL="0" marR="0" rtl="0" algn="r">
              <a:spcBef>
                <a:spcPts val="0"/>
              </a:spcBef>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iw-IL"/>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9" name="Shape 59"/>
        <p:cNvGrpSpPr/>
        <p:nvPr/>
      </p:nvGrpSpPr>
      <p:grpSpPr>
        <a:xfrm>
          <a:off x="0" y="0"/>
          <a:ext cx="0" cy="0"/>
          <a:chOff x="0" y="0"/>
          <a:chExt cx="0" cy="0"/>
        </a:xfrm>
      </p:grpSpPr>
      <p:sp>
        <p:nvSpPr>
          <p:cNvPr id="60" name="Google Shape;60;p8"/>
          <p:cNvSpPr txBox="1"/>
          <p:nvPr>
            <p:ph idx="10" type="dt"/>
          </p:nvPr>
        </p:nvSpPr>
        <p:spPr>
          <a:xfrm>
            <a:off x="838200" y="6356350"/>
            <a:ext cx="2743200" cy="365125"/>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1" name="Google Shape;61;p8"/>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2" name="Google Shape;62;p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Calibri"/>
                <a:ea typeface="Calibri"/>
                <a:cs typeface="Calibri"/>
                <a:sym typeface="Calibri"/>
              </a:defRPr>
            </a:lvl1pPr>
            <a:lvl2pPr indent="0" lvl="1" marL="0" marR="0" rtl="0" algn="r">
              <a:spcBef>
                <a:spcPts val="0"/>
              </a:spcBef>
              <a:buNone/>
              <a:defRPr sz="1200">
                <a:solidFill>
                  <a:srgbClr val="888888"/>
                </a:solidFill>
                <a:latin typeface="Calibri"/>
                <a:ea typeface="Calibri"/>
                <a:cs typeface="Calibri"/>
                <a:sym typeface="Calibri"/>
              </a:defRPr>
            </a:lvl2pPr>
            <a:lvl3pPr indent="0" lvl="2" marL="0" marR="0" rtl="0" algn="r">
              <a:spcBef>
                <a:spcPts val="0"/>
              </a:spcBef>
              <a:buNone/>
              <a:defRPr sz="1200">
                <a:solidFill>
                  <a:srgbClr val="888888"/>
                </a:solidFill>
                <a:latin typeface="Calibri"/>
                <a:ea typeface="Calibri"/>
                <a:cs typeface="Calibri"/>
                <a:sym typeface="Calibri"/>
              </a:defRPr>
            </a:lvl3pPr>
            <a:lvl4pPr indent="0" lvl="3" marL="0" marR="0" rtl="0" algn="r">
              <a:spcBef>
                <a:spcPts val="0"/>
              </a:spcBef>
              <a:buNone/>
              <a:defRPr sz="1200">
                <a:solidFill>
                  <a:srgbClr val="888888"/>
                </a:solidFill>
                <a:latin typeface="Calibri"/>
                <a:ea typeface="Calibri"/>
                <a:cs typeface="Calibri"/>
                <a:sym typeface="Calibri"/>
              </a:defRPr>
            </a:lvl4pPr>
            <a:lvl5pPr indent="0" lvl="4" marL="0" marR="0" rtl="0" algn="r">
              <a:spcBef>
                <a:spcPts val="0"/>
              </a:spcBef>
              <a:buNone/>
              <a:defRPr sz="1200">
                <a:solidFill>
                  <a:srgbClr val="888888"/>
                </a:solidFill>
                <a:latin typeface="Calibri"/>
                <a:ea typeface="Calibri"/>
                <a:cs typeface="Calibri"/>
                <a:sym typeface="Calibri"/>
              </a:defRPr>
            </a:lvl5pPr>
            <a:lvl6pPr indent="0" lvl="5" marL="0" marR="0" rtl="0" algn="r">
              <a:spcBef>
                <a:spcPts val="0"/>
              </a:spcBef>
              <a:buNone/>
              <a:defRPr sz="1200">
                <a:solidFill>
                  <a:srgbClr val="888888"/>
                </a:solidFill>
                <a:latin typeface="Calibri"/>
                <a:ea typeface="Calibri"/>
                <a:cs typeface="Calibri"/>
                <a:sym typeface="Calibri"/>
              </a:defRPr>
            </a:lvl6pPr>
            <a:lvl7pPr indent="0" lvl="6" marL="0" marR="0" rtl="0" algn="r">
              <a:spcBef>
                <a:spcPts val="0"/>
              </a:spcBef>
              <a:buNone/>
              <a:defRPr sz="1200">
                <a:solidFill>
                  <a:srgbClr val="888888"/>
                </a:solidFill>
                <a:latin typeface="Calibri"/>
                <a:ea typeface="Calibri"/>
                <a:cs typeface="Calibri"/>
                <a:sym typeface="Calibri"/>
              </a:defRPr>
            </a:lvl7pPr>
            <a:lvl8pPr indent="0" lvl="7" marL="0" marR="0" rtl="0" algn="r">
              <a:spcBef>
                <a:spcPts val="0"/>
              </a:spcBef>
              <a:buNone/>
              <a:defRPr sz="1200">
                <a:solidFill>
                  <a:srgbClr val="888888"/>
                </a:solidFill>
                <a:latin typeface="Calibri"/>
                <a:ea typeface="Calibri"/>
                <a:cs typeface="Calibri"/>
                <a:sym typeface="Calibri"/>
              </a:defRPr>
            </a:lvl8pPr>
            <a:lvl9pPr indent="0" lvl="8" marL="0" marR="0" rtl="0" algn="r">
              <a:spcBef>
                <a:spcPts val="0"/>
              </a:spcBef>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iw-IL"/>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3" name="Shape 63"/>
        <p:cNvGrpSpPr/>
        <p:nvPr/>
      </p:nvGrpSpPr>
      <p:grpSpPr>
        <a:xfrm>
          <a:off x="0" y="0"/>
          <a:ext cx="0" cy="0"/>
          <a:chOff x="0" y="0"/>
          <a:chExt cx="0" cy="0"/>
        </a:xfrm>
      </p:grpSpPr>
      <p:sp>
        <p:nvSpPr>
          <p:cNvPr id="64" name="Google Shape;64;p9"/>
          <p:cNvSpPr txBox="1"/>
          <p:nvPr>
            <p:ph type="title"/>
          </p:nvPr>
        </p:nvSpPr>
        <p:spPr>
          <a:xfrm>
            <a:off x="839788" y="457200"/>
            <a:ext cx="3932237" cy="1600200"/>
          </a:xfrm>
          <a:prstGeom prst="rect">
            <a:avLst/>
          </a:prstGeom>
          <a:noFill/>
          <a:ln>
            <a:noFill/>
          </a:ln>
        </p:spPr>
        <p:txBody>
          <a:bodyPr anchorCtr="0" anchor="b" bIns="91425" lIns="91425" spcFirstLastPara="1" rIns="91425" wrap="square" tIns="91425">
            <a:noAutofit/>
          </a:bodyPr>
          <a:lstStyle>
            <a:lvl1pPr indent="0" lvl="0" marL="0" marR="0" rtl="0" algn="l">
              <a:lnSpc>
                <a:spcPct val="90000"/>
              </a:lnSpc>
              <a:spcBef>
                <a:spcPts val="0"/>
              </a:spcBef>
              <a:spcAft>
                <a:spcPts val="0"/>
              </a:spcAft>
              <a:buClr>
                <a:schemeClr val="dk1"/>
              </a:buClr>
              <a:buSzPts val="3200"/>
              <a:buFont typeface="Calibri"/>
              <a:buNone/>
              <a:defRPr b="0" i="0" sz="3200" u="none" cap="none" strike="noStrike">
                <a:solidFill>
                  <a:schemeClr val="dk1"/>
                </a:solidFill>
                <a:latin typeface="Calibri"/>
                <a:ea typeface="Calibri"/>
                <a:cs typeface="Calibri"/>
                <a:sym typeface="Calibri"/>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65" name="Google Shape;65;p9"/>
          <p:cNvSpPr txBox="1"/>
          <p:nvPr>
            <p:ph idx="1" type="body"/>
          </p:nvPr>
        </p:nvSpPr>
        <p:spPr>
          <a:xfrm>
            <a:off x="5183188" y="987425"/>
            <a:ext cx="6172200" cy="4873625"/>
          </a:xfrm>
          <a:prstGeom prst="rect">
            <a:avLst/>
          </a:prstGeom>
          <a:noFill/>
          <a:ln>
            <a:noFill/>
          </a:ln>
        </p:spPr>
        <p:txBody>
          <a:bodyPr anchorCtr="0" anchor="t" bIns="91425" lIns="91425" spcFirstLastPara="1" rIns="91425" wrap="square" tIns="91425">
            <a:noAutofit/>
          </a:bodyPr>
          <a:lstStyle>
            <a:lvl1pPr indent="-431800" lvl="0" marL="457200" marR="0" rtl="0" algn="l">
              <a:lnSpc>
                <a:spcPct val="90000"/>
              </a:lnSpc>
              <a:spcBef>
                <a:spcPts val="100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lnSpc>
                <a:spcPct val="90000"/>
              </a:lnSpc>
              <a:spcBef>
                <a:spcPts val="5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66" name="Google Shape;66;p9"/>
          <p:cNvSpPr txBox="1"/>
          <p:nvPr>
            <p:ph idx="2" type="body"/>
          </p:nvPr>
        </p:nvSpPr>
        <p:spPr>
          <a:xfrm>
            <a:off x="839788" y="2057400"/>
            <a:ext cx="3932237" cy="3811588"/>
          </a:xfrm>
          <a:prstGeom prst="rect">
            <a:avLst/>
          </a:prstGeom>
          <a:noFill/>
          <a:ln>
            <a:noFill/>
          </a:ln>
        </p:spPr>
        <p:txBody>
          <a:bodyPr anchorCtr="0" anchor="t" bIns="91425" lIns="91425" spcFirstLastPara="1" rIns="91425" wrap="square" tIns="91425">
            <a:noAutofit/>
          </a:bodyPr>
          <a:lstStyle>
            <a:lvl1pPr indent="-228600" lvl="0" marL="457200" marR="0" rtl="0" algn="l">
              <a:lnSpc>
                <a:spcPct val="90000"/>
              </a:lnSpc>
              <a:spcBef>
                <a:spcPts val="10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9pPr>
          </a:lstStyle>
          <a:p/>
        </p:txBody>
      </p:sp>
      <p:sp>
        <p:nvSpPr>
          <p:cNvPr id="67" name="Google Shape;67;p9"/>
          <p:cNvSpPr txBox="1"/>
          <p:nvPr>
            <p:ph idx="10" type="dt"/>
          </p:nvPr>
        </p:nvSpPr>
        <p:spPr>
          <a:xfrm>
            <a:off x="838200" y="6356350"/>
            <a:ext cx="2743200" cy="365125"/>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8" name="Google Shape;68;p9"/>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9" name="Google Shape;69;p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Calibri"/>
                <a:ea typeface="Calibri"/>
                <a:cs typeface="Calibri"/>
                <a:sym typeface="Calibri"/>
              </a:defRPr>
            </a:lvl1pPr>
            <a:lvl2pPr indent="0" lvl="1" marL="0" marR="0" rtl="0" algn="r">
              <a:spcBef>
                <a:spcPts val="0"/>
              </a:spcBef>
              <a:buNone/>
              <a:defRPr sz="1200">
                <a:solidFill>
                  <a:srgbClr val="888888"/>
                </a:solidFill>
                <a:latin typeface="Calibri"/>
                <a:ea typeface="Calibri"/>
                <a:cs typeface="Calibri"/>
                <a:sym typeface="Calibri"/>
              </a:defRPr>
            </a:lvl2pPr>
            <a:lvl3pPr indent="0" lvl="2" marL="0" marR="0" rtl="0" algn="r">
              <a:spcBef>
                <a:spcPts val="0"/>
              </a:spcBef>
              <a:buNone/>
              <a:defRPr sz="1200">
                <a:solidFill>
                  <a:srgbClr val="888888"/>
                </a:solidFill>
                <a:latin typeface="Calibri"/>
                <a:ea typeface="Calibri"/>
                <a:cs typeface="Calibri"/>
                <a:sym typeface="Calibri"/>
              </a:defRPr>
            </a:lvl3pPr>
            <a:lvl4pPr indent="0" lvl="3" marL="0" marR="0" rtl="0" algn="r">
              <a:spcBef>
                <a:spcPts val="0"/>
              </a:spcBef>
              <a:buNone/>
              <a:defRPr sz="1200">
                <a:solidFill>
                  <a:srgbClr val="888888"/>
                </a:solidFill>
                <a:latin typeface="Calibri"/>
                <a:ea typeface="Calibri"/>
                <a:cs typeface="Calibri"/>
                <a:sym typeface="Calibri"/>
              </a:defRPr>
            </a:lvl4pPr>
            <a:lvl5pPr indent="0" lvl="4" marL="0" marR="0" rtl="0" algn="r">
              <a:spcBef>
                <a:spcPts val="0"/>
              </a:spcBef>
              <a:buNone/>
              <a:defRPr sz="1200">
                <a:solidFill>
                  <a:srgbClr val="888888"/>
                </a:solidFill>
                <a:latin typeface="Calibri"/>
                <a:ea typeface="Calibri"/>
                <a:cs typeface="Calibri"/>
                <a:sym typeface="Calibri"/>
              </a:defRPr>
            </a:lvl5pPr>
            <a:lvl6pPr indent="0" lvl="5" marL="0" marR="0" rtl="0" algn="r">
              <a:spcBef>
                <a:spcPts val="0"/>
              </a:spcBef>
              <a:buNone/>
              <a:defRPr sz="1200">
                <a:solidFill>
                  <a:srgbClr val="888888"/>
                </a:solidFill>
                <a:latin typeface="Calibri"/>
                <a:ea typeface="Calibri"/>
                <a:cs typeface="Calibri"/>
                <a:sym typeface="Calibri"/>
              </a:defRPr>
            </a:lvl6pPr>
            <a:lvl7pPr indent="0" lvl="6" marL="0" marR="0" rtl="0" algn="r">
              <a:spcBef>
                <a:spcPts val="0"/>
              </a:spcBef>
              <a:buNone/>
              <a:defRPr sz="1200">
                <a:solidFill>
                  <a:srgbClr val="888888"/>
                </a:solidFill>
                <a:latin typeface="Calibri"/>
                <a:ea typeface="Calibri"/>
                <a:cs typeface="Calibri"/>
                <a:sym typeface="Calibri"/>
              </a:defRPr>
            </a:lvl7pPr>
            <a:lvl8pPr indent="0" lvl="7" marL="0" marR="0" rtl="0" algn="r">
              <a:spcBef>
                <a:spcPts val="0"/>
              </a:spcBef>
              <a:buNone/>
              <a:defRPr sz="1200">
                <a:solidFill>
                  <a:srgbClr val="888888"/>
                </a:solidFill>
                <a:latin typeface="Calibri"/>
                <a:ea typeface="Calibri"/>
                <a:cs typeface="Calibri"/>
                <a:sym typeface="Calibri"/>
              </a:defRPr>
            </a:lvl8pPr>
            <a:lvl9pPr indent="0" lvl="8" marL="0" marR="0" rtl="0" algn="r">
              <a:spcBef>
                <a:spcPts val="0"/>
              </a:spcBef>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iw-IL"/>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0" name="Shape 70"/>
        <p:cNvGrpSpPr/>
        <p:nvPr/>
      </p:nvGrpSpPr>
      <p:grpSpPr>
        <a:xfrm>
          <a:off x="0" y="0"/>
          <a:ext cx="0" cy="0"/>
          <a:chOff x="0" y="0"/>
          <a:chExt cx="0" cy="0"/>
        </a:xfrm>
      </p:grpSpPr>
      <p:sp>
        <p:nvSpPr>
          <p:cNvPr id="71" name="Google Shape;71;p10"/>
          <p:cNvSpPr txBox="1"/>
          <p:nvPr>
            <p:ph type="title"/>
          </p:nvPr>
        </p:nvSpPr>
        <p:spPr>
          <a:xfrm>
            <a:off x="839788" y="457200"/>
            <a:ext cx="3932237" cy="1600200"/>
          </a:xfrm>
          <a:prstGeom prst="rect">
            <a:avLst/>
          </a:prstGeom>
          <a:noFill/>
          <a:ln>
            <a:noFill/>
          </a:ln>
        </p:spPr>
        <p:txBody>
          <a:bodyPr anchorCtr="0" anchor="b" bIns="91425" lIns="91425" spcFirstLastPara="1" rIns="91425" wrap="square" tIns="91425">
            <a:noAutofit/>
          </a:bodyPr>
          <a:lstStyle>
            <a:lvl1pPr indent="0" lvl="0" marL="0" marR="0" rtl="0" algn="l">
              <a:lnSpc>
                <a:spcPct val="90000"/>
              </a:lnSpc>
              <a:spcBef>
                <a:spcPts val="0"/>
              </a:spcBef>
              <a:spcAft>
                <a:spcPts val="0"/>
              </a:spcAft>
              <a:buClr>
                <a:schemeClr val="dk1"/>
              </a:buClr>
              <a:buSzPts val="3200"/>
              <a:buFont typeface="Calibri"/>
              <a:buNone/>
              <a:defRPr b="0" i="0" sz="3200" u="none" cap="none" strike="noStrike">
                <a:solidFill>
                  <a:schemeClr val="dk1"/>
                </a:solidFill>
                <a:latin typeface="Calibri"/>
                <a:ea typeface="Calibri"/>
                <a:cs typeface="Calibri"/>
                <a:sym typeface="Calibri"/>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72" name="Google Shape;72;p10"/>
          <p:cNvSpPr/>
          <p:nvPr>
            <p:ph idx="2" type="pic"/>
          </p:nvPr>
        </p:nvSpPr>
        <p:spPr>
          <a:xfrm>
            <a:off x="5183188" y="987425"/>
            <a:ext cx="6172200" cy="4873625"/>
          </a:xfrm>
          <a:prstGeom prst="rect">
            <a:avLst/>
          </a:prstGeom>
          <a:noFill/>
          <a:ln>
            <a:noFill/>
          </a:ln>
        </p:spPr>
        <p:txBody>
          <a:bodyPr anchorCtr="0" anchor="t" bIns="91425" lIns="91425" spcFirstLastPara="1" rIns="91425" wrap="square" tIns="91425">
            <a:noAutofit/>
          </a:bodyPr>
          <a:lstStyle>
            <a:lvl1pPr indent="0" lvl="0" marL="0" marR="0" rtl="0" algn="l">
              <a:lnSpc>
                <a:spcPct val="90000"/>
              </a:lnSpc>
              <a:spcBef>
                <a:spcPts val="1000"/>
              </a:spcBef>
              <a:spcAft>
                <a:spcPts val="0"/>
              </a:spcAft>
              <a:buClr>
                <a:schemeClr val="dk1"/>
              </a:buClr>
              <a:buSzPts val="3200"/>
              <a:buFont typeface="Arial"/>
              <a:buNone/>
              <a:defRPr b="0" i="0" sz="3200" u="none" cap="none" strike="noStrike">
                <a:solidFill>
                  <a:schemeClr val="dk1"/>
                </a:solidFill>
                <a:latin typeface="Calibri"/>
                <a:ea typeface="Calibri"/>
                <a:cs typeface="Calibri"/>
                <a:sym typeface="Calibri"/>
              </a:defRPr>
            </a:lvl1pPr>
            <a:lvl2pPr indent="0" lvl="1" marL="457200" marR="0" rtl="0" algn="l">
              <a:lnSpc>
                <a:spcPct val="90000"/>
              </a:lnSpc>
              <a:spcBef>
                <a:spcPts val="50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indent="0" lvl="2" marL="914400"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indent="0" lvl="3" marL="1371600"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indent="0" lvl="4" marL="1828800"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indent="0" lvl="5" marL="2286000"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indent="0" lvl="6" marL="2743200"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indent="0" lvl="7" marL="3200400"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indent="0" lvl="8" marL="3657600"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73" name="Google Shape;73;p10"/>
          <p:cNvSpPr txBox="1"/>
          <p:nvPr>
            <p:ph idx="1" type="body"/>
          </p:nvPr>
        </p:nvSpPr>
        <p:spPr>
          <a:xfrm>
            <a:off x="839788" y="2057400"/>
            <a:ext cx="3932237" cy="3811588"/>
          </a:xfrm>
          <a:prstGeom prst="rect">
            <a:avLst/>
          </a:prstGeom>
          <a:noFill/>
          <a:ln>
            <a:noFill/>
          </a:ln>
        </p:spPr>
        <p:txBody>
          <a:bodyPr anchorCtr="0" anchor="t" bIns="91425" lIns="91425" spcFirstLastPara="1" rIns="91425" wrap="square" tIns="91425">
            <a:noAutofit/>
          </a:bodyPr>
          <a:lstStyle>
            <a:lvl1pPr indent="-228600" lvl="0" marL="457200" marR="0" rtl="0" algn="l">
              <a:lnSpc>
                <a:spcPct val="90000"/>
              </a:lnSpc>
              <a:spcBef>
                <a:spcPts val="10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9pPr>
          </a:lstStyle>
          <a:p/>
        </p:txBody>
      </p:sp>
      <p:sp>
        <p:nvSpPr>
          <p:cNvPr id="74" name="Google Shape;74;p10"/>
          <p:cNvSpPr txBox="1"/>
          <p:nvPr>
            <p:ph idx="10" type="dt"/>
          </p:nvPr>
        </p:nvSpPr>
        <p:spPr>
          <a:xfrm>
            <a:off x="838200" y="6356350"/>
            <a:ext cx="2743200" cy="365125"/>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5" name="Google Shape;75;p10"/>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6" name="Google Shape;76;p1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Calibri"/>
                <a:ea typeface="Calibri"/>
                <a:cs typeface="Calibri"/>
                <a:sym typeface="Calibri"/>
              </a:defRPr>
            </a:lvl1pPr>
            <a:lvl2pPr indent="0" lvl="1" marL="0" marR="0" rtl="0" algn="r">
              <a:spcBef>
                <a:spcPts val="0"/>
              </a:spcBef>
              <a:buNone/>
              <a:defRPr sz="1200">
                <a:solidFill>
                  <a:srgbClr val="888888"/>
                </a:solidFill>
                <a:latin typeface="Calibri"/>
                <a:ea typeface="Calibri"/>
                <a:cs typeface="Calibri"/>
                <a:sym typeface="Calibri"/>
              </a:defRPr>
            </a:lvl2pPr>
            <a:lvl3pPr indent="0" lvl="2" marL="0" marR="0" rtl="0" algn="r">
              <a:spcBef>
                <a:spcPts val="0"/>
              </a:spcBef>
              <a:buNone/>
              <a:defRPr sz="1200">
                <a:solidFill>
                  <a:srgbClr val="888888"/>
                </a:solidFill>
                <a:latin typeface="Calibri"/>
                <a:ea typeface="Calibri"/>
                <a:cs typeface="Calibri"/>
                <a:sym typeface="Calibri"/>
              </a:defRPr>
            </a:lvl3pPr>
            <a:lvl4pPr indent="0" lvl="3" marL="0" marR="0" rtl="0" algn="r">
              <a:spcBef>
                <a:spcPts val="0"/>
              </a:spcBef>
              <a:buNone/>
              <a:defRPr sz="1200">
                <a:solidFill>
                  <a:srgbClr val="888888"/>
                </a:solidFill>
                <a:latin typeface="Calibri"/>
                <a:ea typeface="Calibri"/>
                <a:cs typeface="Calibri"/>
                <a:sym typeface="Calibri"/>
              </a:defRPr>
            </a:lvl4pPr>
            <a:lvl5pPr indent="0" lvl="4" marL="0" marR="0" rtl="0" algn="r">
              <a:spcBef>
                <a:spcPts val="0"/>
              </a:spcBef>
              <a:buNone/>
              <a:defRPr sz="1200">
                <a:solidFill>
                  <a:srgbClr val="888888"/>
                </a:solidFill>
                <a:latin typeface="Calibri"/>
                <a:ea typeface="Calibri"/>
                <a:cs typeface="Calibri"/>
                <a:sym typeface="Calibri"/>
              </a:defRPr>
            </a:lvl5pPr>
            <a:lvl6pPr indent="0" lvl="5" marL="0" marR="0" rtl="0" algn="r">
              <a:spcBef>
                <a:spcPts val="0"/>
              </a:spcBef>
              <a:buNone/>
              <a:defRPr sz="1200">
                <a:solidFill>
                  <a:srgbClr val="888888"/>
                </a:solidFill>
                <a:latin typeface="Calibri"/>
                <a:ea typeface="Calibri"/>
                <a:cs typeface="Calibri"/>
                <a:sym typeface="Calibri"/>
              </a:defRPr>
            </a:lvl6pPr>
            <a:lvl7pPr indent="0" lvl="6" marL="0" marR="0" rtl="0" algn="r">
              <a:spcBef>
                <a:spcPts val="0"/>
              </a:spcBef>
              <a:buNone/>
              <a:defRPr sz="1200">
                <a:solidFill>
                  <a:srgbClr val="888888"/>
                </a:solidFill>
                <a:latin typeface="Calibri"/>
                <a:ea typeface="Calibri"/>
                <a:cs typeface="Calibri"/>
                <a:sym typeface="Calibri"/>
              </a:defRPr>
            </a:lvl7pPr>
            <a:lvl8pPr indent="0" lvl="7" marL="0" marR="0" rtl="0" algn="r">
              <a:spcBef>
                <a:spcPts val="0"/>
              </a:spcBef>
              <a:buNone/>
              <a:defRPr sz="1200">
                <a:solidFill>
                  <a:srgbClr val="888888"/>
                </a:solidFill>
                <a:latin typeface="Calibri"/>
                <a:ea typeface="Calibri"/>
                <a:cs typeface="Calibri"/>
                <a:sym typeface="Calibri"/>
              </a:defRPr>
            </a:lvl8pPr>
            <a:lvl9pPr indent="0" lvl="8" marL="0" marR="0" rtl="0" algn="r">
              <a:spcBef>
                <a:spcPts val="0"/>
              </a:spcBef>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iw-IL"/>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838200" y="365125"/>
            <a:ext cx="10515600" cy="1325563"/>
          </a:xfrm>
          <a:prstGeom prst="rect">
            <a:avLst/>
          </a:prstGeom>
          <a:noFill/>
          <a:ln>
            <a:noFill/>
          </a:ln>
        </p:spPr>
        <p:txBody>
          <a:bodyPr anchorCtr="0" anchor="ctr" bIns="91425" lIns="91425" spcFirstLastPara="1" rIns="91425" wrap="square" tIns="91425">
            <a:noAutofit/>
          </a:bodyPr>
          <a:lstStyle>
            <a:lvl1pPr indent="0" lvl="0" mar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11" name="Google Shape;11;p1"/>
          <p:cNvSpPr txBox="1"/>
          <p:nvPr>
            <p:ph idx="1" type="body"/>
          </p:nvPr>
        </p:nvSpPr>
        <p:spPr>
          <a:xfrm>
            <a:off x="838200" y="1825625"/>
            <a:ext cx="10515600" cy="4351338"/>
          </a:xfrm>
          <a:prstGeom prst="rect">
            <a:avLst/>
          </a:prstGeom>
          <a:noFill/>
          <a:ln>
            <a:noFill/>
          </a:ln>
        </p:spPr>
        <p:txBody>
          <a:bodyPr anchorCtr="0" anchor="t" bIns="91425" lIns="91425" spcFirstLastPara="1" rIns="91425" wrap="square" tIns="91425">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1"/>
          <p:cNvSpPr txBox="1"/>
          <p:nvPr>
            <p:ph idx="10" type="dt"/>
          </p:nvPr>
        </p:nvSpPr>
        <p:spPr>
          <a:xfrm>
            <a:off x="838200" y="6356350"/>
            <a:ext cx="2743200" cy="365125"/>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1"/>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iw-IL"/>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4.png"/><Relationship Id="rId4" Type="http://schemas.openxmlformats.org/officeDocument/2006/relationships/image" Target="../media/image10.png"/><Relationship Id="rId10" Type="http://schemas.openxmlformats.org/officeDocument/2006/relationships/image" Target="../media/image9.png"/><Relationship Id="rId9" Type="http://schemas.openxmlformats.org/officeDocument/2006/relationships/image" Target="../media/image15.png"/><Relationship Id="rId5" Type="http://schemas.openxmlformats.org/officeDocument/2006/relationships/image" Target="../media/image11.png"/><Relationship Id="rId6" Type="http://schemas.openxmlformats.org/officeDocument/2006/relationships/image" Target="../media/image8.png"/><Relationship Id="rId7" Type="http://schemas.openxmlformats.org/officeDocument/2006/relationships/image" Target="../media/image17.png"/><Relationship Id="rId8"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4.jpg"/><Relationship Id="rId4" Type="http://schemas.openxmlformats.org/officeDocument/2006/relationships/image" Target="../media/image13.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30.jpg"/><Relationship Id="rId4" Type="http://schemas.openxmlformats.org/officeDocument/2006/relationships/image" Target="../media/image21.jpg"/><Relationship Id="rId5" Type="http://schemas.openxmlformats.org/officeDocument/2006/relationships/image" Target="../media/image19.png"/><Relationship Id="rId6" Type="http://schemas.openxmlformats.org/officeDocument/2006/relationships/image" Target="../media/image2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4.png"/><Relationship Id="rId4" Type="http://schemas.openxmlformats.org/officeDocument/2006/relationships/image" Target="../media/image10.png"/><Relationship Id="rId10" Type="http://schemas.openxmlformats.org/officeDocument/2006/relationships/image" Target="../media/image9.png"/><Relationship Id="rId9" Type="http://schemas.openxmlformats.org/officeDocument/2006/relationships/image" Target="../media/image15.png"/><Relationship Id="rId5" Type="http://schemas.openxmlformats.org/officeDocument/2006/relationships/image" Target="../media/image11.png"/><Relationship Id="rId6" Type="http://schemas.openxmlformats.org/officeDocument/2006/relationships/image" Target="../media/image8.png"/><Relationship Id="rId7" Type="http://schemas.openxmlformats.org/officeDocument/2006/relationships/image" Target="../media/image17.png"/><Relationship Id="rId8" Type="http://schemas.openxmlformats.org/officeDocument/2006/relationships/image" Target="../media/image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29.png"/><Relationship Id="rId5" Type="http://schemas.openxmlformats.org/officeDocument/2006/relationships/image" Target="../media/image25.jpg"/><Relationship Id="rId6" Type="http://schemas.openxmlformats.org/officeDocument/2006/relationships/image" Target="../media/image31.jpg"/><Relationship Id="rId7" Type="http://schemas.openxmlformats.org/officeDocument/2006/relationships/image" Target="../media/image23.png"/><Relationship Id="rId8" Type="http://schemas.openxmlformats.org/officeDocument/2006/relationships/image" Target="../media/image2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4.jpg"/><Relationship Id="rId4" Type="http://schemas.openxmlformats.org/officeDocument/2006/relationships/image" Target="../media/image26.jpg"/><Relationship Id="rId5" Type="http://schemas.openxmlformats.org/officeDocument/2006/relationships/image" Target="../media/image27.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40.png"/><Relationship Id="rId4" Type="http://schemas.openxmlformats.org/officeDocument/2006/relationships/image" Target="../media/image28.png"/><Relationship Id="rId5" Type="http://schemas.openxmlformats.org/officeDocument/2006/relationships/image" Target="../media/image34.png"/><Relationship Id="rId6" Type="http://schemas.openxmlformats.org/officeDocument/2006/relationships/image" Target="../media/image32.png"/><Relationship Id="rId7" Type="http://schemas.openxmlformats.org/officeDocument/2006/relationships/image" Target="../media/image29.png"/><Relationship Id="rId8" Type="http://schemas.openxmlformats.org/officeDocument/2006/relationships/image" Target="../media/image3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3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4.jpg"/><Relationship Id="rId4" Type="http://schemas.openxmlformats.org/officeDocument/2006/relationships/image" Target="../media/image13.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3.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4.jpg"/><Relationship Id="rId4" Type="http://schemas.openxmlformats.org/officeDocument/2006/relationships/image" Target="../media/image13.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hyperlink" Target="https://tools.ietf.org/rfc/rfc768.txt"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32.png"/><Relationship Id="rId4" Type="http://schemas.openxmlformats.org/officeDocument/2006/relationships/image" Target="../media/image35.png"/><Relationship Id="rId5" Type="http://schemas.openxmlformats.org/officeDocument/2006/relationships/image" Target="../media/image2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32.png"/><Relationship Id="rId4" Type="http://schemas.openxmlformats.org/officeDocument/2006/relationships/image" Target="../media/image35.png"/><Relationship Id="rId5" Type="http://schemas.openxmlformats.org/officeDocument/2006/relationships/image" Target="../media/image2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25.jpg"/><Relationship Id="rId4" Type="http://schemas.openxmlformats.org/officeDocument/2006/relationships/image" Target="../media/image31.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25.jpg"/><Relationship Id="rId4" Type="http://schemas.openxmlformats.org/officeDocument/2006/relationships/image" Target="../media/image31.jpg"/><Relationship Id="rId5" Type="http://schemas.openxmlformats.org/officeDocument/2006/relationships/image" Target="../media/image4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13.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41.png"/><Relationship Id="rId4" Type="http://schemas.openxmlformats.org/officeDocument/2006/relationships/image" Target="../media/image4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3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3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39.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4.png"/><Relationship Id="rId4" Type="http://schemas.openxmlformats.org/officeDocument/2006/relationships/image" Target="../media/image9.png"/><Relationship Id="rId5" Type="http://schemas.openxmlformats.org/officeDocument/2006/relationships/image" Target="../media/image16.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13"/>
          <p:cNvSpPr txBox="1"/>
          <p:nvPr>
            <p:ph type="ctrTitle"/>
          </p:nvPr>
        </p:nvSpPr>
        <p:spPr>
          <a:xfrm>
            <a:off x="0" y="2629365"/>
            <a:ext cx="12192000" cy="871763"/>
          </a:xfrm>
          <a:prstGeom prst="rect">
            <a:avLst/>
          </a:prstGeom>
          <a:noFill/>
          <a:ln>
            <a:noFill/>
          </a:ln>
        </p:spPr>
        <p:txBody>
          <a:bodyPr anchorCtr="0" anchor="b" bIns="45700" lIns="91425" spcFirstLastPara="1" rIns="91425" wrap="square" tIns="45700">
            <a:noAutofit/>
          </a:bodyPr>
          <a:lstStyle/>
          <a:p>
            <a:pPr indent="0" lvl="0" marL="0" marR="0" rtl="1" algn="ctr">
              <a:lnSpc>
                <a:spcPct val="90000"/>
              </a:lnSpc>
              <a:spcBef>
                <a:spcPts val="0"/>
              </a:spcBef>
              <a:spcAft>
                <a:spcPts val="0"/>
              </a:spcAft>
              <a:buClr>
                <a:schemeClr val="dk1"/>
              </a:buClr>
              <a:buSzPts val="6000"/>
              <a:buFont typeface="Tahoma"/>
              <a:buNone/>
            </a:pPr>
            <a:r>
              <a:rPr b="1" i="0" lang="iw-IL" sz="6000" u="none" cap="none" strike="noStrike">
                <a:solidFill>
                  <a:schemeClr val="dk1"/>
                </a:solidFill>
                <a:latin typeface="Tahoma"/>
                <a:ea typeface="Tahoma"/>
                <a:cs typeface="Tahoma"/>
                <a:sym typeface="Tahoma"/>
              </a:rPr>
              <a:t>שכבת התעבורה</a:t>
            </a:r>
            <a:br>
              <a:rPr b="1" i="0" lang="iw-IL" sz="6000" u="none" cap="none" strike="noStrike">
                <a:solidFill>
                  <a:schemeClr val="dk1"/>
                </a:solidFill>
                <a:latin typeface="Tahoma"/>
                <a:ea typeface="Tahoma"/>
                <a:cs typeface="Tahoma"/>
                <a:sym typeface="Tahoma"/>
              </a:rPr>
            </a:br>
            <a:r>
              <a:rPr b="1" i="0" lang="iw-IL" sz="6000" u="none" cap="none" strike="noStrike">
                <a:solidFill>
                  <a:schemeClr val="dk1"/>
                </a:solidFill>
                <a:latin typeface="Tahoma"/>
                <a:ea typeface="Tahoma"/>
                <a:cs typeface="Tahoma"/>
                <a:sym typeface="Tahoma"/>
              </a:rPr>
              <a:t>UDP</a:t>
            </a:r>
            <a:endParaRPr b="1" i="0" sz="6600" u="none" cap="none" strike="noStrike">
              <a:solidFill>
                <a:schemeClr val="dk1"/>
              </a:solidFill>
              <a:latin typeface="Tahoma"/>
              <a:ea typeface="Tahoma"/>
              <a:cs typeface="Tahoma"/>
              <a:sym typeface="Tahoma"/>
            </a:endParaRPr>
          </a:p>
        </p:txBody>
      </p:sp>
      <p:sp>
        <p:nvSpPr>
          <p:cNvPr id="95" name="Google Shape;95;p13"/>
          <p:cNvSpPr txBox="1"/>
          <p:nvPr>
            <p:ph idx="1" type="subTitle"/>
          </p:nvPr>
        </p:nvSpPr>
        <p:spPr>
          <a:xfrm>
            <a:off x="90856" y="3249792"/>
            <a:ext cx="11963398" cy="1655762"/>
          </a:xfrm>
          <a:prstGeom prst="rect">
            <a:avLst/>
          </a:prstGeom>
          <a:noFill/>
          <a:ln>
            <a:noFill/>
          </a:ln>
        </p:spPr>
        <p:txBody>
          <a:bodyPr anchorCtr="0" anchor="t" bIns="45700" lIns="91425" spcFirstLastPara="1" rIns="91425" wrap="square" tIns="45700">
            <a:noAutofit/>
          </a:bodyPr>
          <a:lstStyle/>
          <a:p>
            <a:pPr indent="0" lvl="0" marL="0" marR="0" rtl="1" algn="ctr">
              <a:lnSpc>
                <a:spcPct val="90000"/>
              </a:lnSpc>
              <a:spcBef>
                <a:spcPts val="0"/>
              </a:spcBef>
              <a:spcAft>
                <a:spcPts val="0"/>
              </a:spcAft>
              <a:buClr>
                <a:schemeClr val="dk1"/>
              </a:buClr>
              <a:buSzPts val="1800"/>
              <a:buFont typeface="Arial"/>
              <a:buNone/>
            </a:pPr>
            <a:r>
              <a:t/>
            </a:r>
            <a:endParaRPr b="0" i="0" sz="1800" u="none" cap="none" strike="noStrike">
              <a:solidFill>
                <a:schemeClr val="dk1"/>
              </a:solidFill>
              <a:latin typeface="Tahoma"/>
              <a:ea typeface="Tahoma"/>
              <a:cs typeface="Tahoma"/>
              <a:sym typeface="Tahoma"/>
            </a:endParaRPr>
          </a:p>
          <a:p>
            <a:pPr indent="0" lvl="0" marL="0" marR="0" rtl="1" algn="ctr">
              <a:lnSpc>
                <a:spcPct val="90000"/>
              </a:lnSpc>
              <a:spcBef>
                <a:spcPts val="1000"/>
              </a:spcBef>
              <a:spcAft>
                <a:spcPts val="0"/>
              </a:spcAft>
              <a:buClr>
                <a:schemeClr val="dk1"/>
              </a:buClr>
              <a:buSzPts val="3200"/>
              <a:buFont typeface="Arial"/>
              <a:buNone/>
            </a:pPr>
            <a:r>
              <a:rPr b="0" i="0" lang="iw-IL" sz="3200" u="none" cap="none" strike="noStrike">
                <a:solidFill>
                  <a:schemeClr val="dk1"/>
                </a:solidFill>
                <a:latin typeface="Tahoma"/>
                <a:ea typeface="Tahoma"/>
                <a:cs typeface="Tahoma"/>
                <a:sym typeface="Tahoma"/>
              </a:rPr>
              <a:t>שיעור 6</a:t>
            </a:r>
            <a:endParaRPr b="0" i="0" sz="3200" u="none" cap="none" strike="noStrike">
              <a:solidFill>
                <a:schemeClr val="dk1"/>
              </a:solidFill>
              <a:latin typeface="Tahoma"/>
              <a:ea typeface="Tahoma"/>
              <a:cs typeface="Tahoma"/>
              <a:sym typeface="Tahoma"/>
            </a:endParaRPr>
          </a:p>
        </p:txBody>
      </p:sp>
      <p:sp>
        <p:nvSpPr>
          <p:cNvPr id="96" name="Google Shape;96;p13"/>
          <p:cNvSpPr txBox="1"/>
          <p:nvPr>
            <p:ph idx="2" type="body"/>
          </p:nvPr>
        </p:nvSpPr>
        <p:spPr>
          <a:xfrm>
            <a:off x="90856" y="5803900"/>
            <a:ext cx="11963398" cy="977900"/>
          </a:xfrm>
          <a:prstGeom prst="rect">
            <a:avLst/>
          </a:prstGeom>
          <a:noFill/>
          <a:ln>
            <a:noFill/>
          </a:ln>
        </p:spPr>
        <p:txBody>
          <a:bodyPr anchorCtr="0" anchor="b" bIns="45700" lIns="91425" spcFirstLastPara="1" rIns="91425" wrap="square" tIns="45700">
            <a:noAutofit/>
          </a:bodyPr>
          <a:lstStyle/>
          <a:p>
            <a:pPr indent="0" lvl="0" marL="0" marR="0" rtl="1" algn="ctr">
              <a:lnSpc>
                <a:spcPct val="90000"/>
              </a:lnSpc>
              <a:spcBef>
                <a:spcPts val="0"/>
              </a:spcBef>
              <a:spcAft>
                <a:spcPts val="0"/>
              </a:spcAft>
              <a:buClr>
                <a:srgbClr val="BBD6EE"/>
              </a:buClr>
              <a:buSzPts val="2800"/>
              <a:buFont typeface="Arial"/>
              <a:buNone/>
            </a:pPr>
            <a:r>
              <a:rPr b="0" i="0" lang="iw-IL" sz="2800" u="none" cap="none" strike="noStrike">
                <a:solidFill>
                  <a:srgbClr val="BBD6EE"/>
                </a:solidFill>
                <a:latin typeface="Tahoma"/>
                <a:ea typeface="Tahoma"/>
                <a:cs typeface="Tahoma"/>
                <a:sym typeface="Tahoma"/>
              </a:rPr>
              <a:t>מבוא לרשתות, סמסטר א'</a:t>
            </a:r>
            <a:endParaRPr b="0" i="0" sz="2800" u="none" cap="none" strike="noStrike">
              <a:solidFill>
                <a:srgbClr val="BBD6EE"/>
              </a:solidFill>
              <a:latin typeface="Tahoma"/>
              <a:ea typeface="Tahoma"/>
              <a:cs typeface="Tahoma"/>
              <a:sym typeface="Tahoma"/>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22"/>
          <p:cNvSpPr txBox="1"/>
          <p:nvPr>
            <p:ph type="title"/>
          </p:nvPr>
        </p:nvSpPr>
        <p:spPr>
          <a:xfrm>
            <a:off x="0" y="36757"/>
            <a:ext cx="12123962" cy="934792"/>
          </a:xfrm>
          <a:prstGeom prst="rect">
            <a:avLst/>
          </a:prstGeom>
          <a:noFill/>
          <a:ln>
            <a:noFill/>
          </a:ln>
        </p:spPr>
        <p:txBody>
          <a:bodyPr anchorCtr="0" anchor="ctr" bIns="45700" lIns="91425" spcFirstLastPara="1" rIns="91425" wrap="square" tIns="45700">
            <a:noAutofit/>
          </a:bodyPr>
          <a:lstStyle/>
          <a:p>
            <a:pPr indent="0" lvl="0" marL="0" marR="0" rtl="1" algn="ctr">
              <a:lnSpc>
                <a:spcPct val="90000"/>
              </a:lnSpc>
              <a:spcBef>
                <a:spcPts val="0"/>
              </a:spcBef>
              <a:spcAft>
                <a:spcPts val="0"/>
              </a:spcAft>
              <a:buClr>
                <a:schemeClr val="dk1"/>
              </a:buClr>
              <a:buSzPts val="4400"/>
              <a:buFont typeface="Tahoma"/>
              <a:buNone/>
            </a:pPr>
            <a:r>
              <a:rPr b="1" i="0" lang="iw-IL" sz="4400" u="none" cap="none" strike="noStrike">
                <a:solidFill>
                  <a:schemeClr val="dk1"/>
                </a:solidFill>
                <a:latin typeface="Tahoma"/>
                <a:ea typeface="Tahoma"/>
                <a:cs typeface="Tahoma"/>
                <a:sym typeface="Tahoma"/>
              </a:rPr>
              <a:t>תהליך שליחת המכתב</a:t>
            </a:r>
            <a:endParaRPr b="1" i="0" sz="4400" u="none" cap="none" strike="noStrike">
              <a:solidFill>
                <a:schemeClr val="dk1"/>
              </a:solidFill>
              <a:latin typeface="Tahoma"/>
              <a:ea typeface="Tahoma"/>
              <a:cs typeface="Tahoma"/>
              <a:sym typeface="Tahoma"/>
            </a:endParaRPr>
          </a:p>
        </p:txBody>
      </p:sp>
      <p:sp>
        <p:nvSpPr>
          <p:cNvPr id="222" name="Google Shape;222;p22"/>
          <p:cNvSpPr txBox="1"/>
          <p:nvPr>
            <p:ph idx="1" type="body"/>
          </p:nvPr>
        </p:nvSpPr>
        <p:spPr>
          <a:xfrm>
            <a:off x="156481" y="1155700"/>
            <a:ext cx="11811000" cy="5565775"/>
          </a:xfrm>
          <a:prstGeom prst="rect">
            <a:avLst/>
          </a:prstGeom>
          <a:noFill/>
          <a:ln>
            <a:noFill/>
          </a:ln>
        </p:spPr>
        <p:txBody>
          <a:bodyPr anchorCtr="0" anchor="t" bIns="45700" lIns="91425" spcFirstLastPara="1" rIns="91425" wrap="square" tIns="45700">
            <a:noAutofit/>
          </a:bodyPr>
          <a:lstStyle/>
          <a:p>
            <a:pPr indent="-292100" lvl="0" marL="292100" marR="0" rtl="1" algn="r">
              <a:lnSpc>
                <a:spcPct val="100000"/>
              </a:lnSpc>
              <a:spcBef>
                <a:spcPts val="0"/>
              </a:spcBef>
              <a:spcAft>
                <a:spcPts val="0"/>
              </a:spcAft>
              <a:buClr>
                <a:schemeClr val="dk1"/>
              </a:buClr>
              <a:buSzPts val="3600"/>
              <a:buFont typeface="Noto Sans Symbols"/>
              <a:buChar char="▪"/>
            </a:pPr>
            <a:r>
              <a:rPr b="0" i="0" lang="iw-IL" sz="3600" u="none" cap="none" strike="noStrike">
                <a:solidFill>
                  <a:schemeClr val="dk1"/>
                </a:solidFill>
                <a:latin typeface="Tahoma"/>
                <a:ea typeface="Tahoma"/>
                <a:cs typeface="Tahoma"/>
                <a:sym typeface="Tahoma"/>
              </a:rPr>
              <a:t>מהי שכבת האפליקציה בתהליך הזה?</a:t>
            </a:r>
            <a:endParaRPr b="0" i="0" sz="3600" u="none" cap="none" strike="noStrike">
              <a:solidFill>
                <a:schemeClr val="dk1"/>
              </a:solidFill>
              <a:latin typeface="Tahoma"/>
              <a:ea typeface="Tahoma"/>
              <a:cs typeface="Tahoma"/>
              <a:sym typeface="Tahoma"/>
            </a:endParaRPr>
          </a:p>
        </p:txBody>
      </p:sp>
      <p:pic>
        <p:nvPicPr>
          <p:cNvPr descr="kid icon" id="223" name="Google Shape;223;p22"/>
          <p:cNvPicPr preferRelativeResize="0"/>
          <p:nvPr/>
        </p:nvPicPr>
        <p:blipFill rotWithShape="1">
          <a:blip r:embed="rId3">
            <a:alphaModFix/>
          </a:blip>
          <a:srcRect b="0" l="0" r="0" t="0"/>
          <a:stretch/>
        </p:blipFill>
        <p:spPr>
          <a:xfrm>
            <a:off x="0" y="1554550"/>
            <a:ext cx="1850639" cy="1850639"/>
          </a:xfrm>
          <a:prstGeom prst="rect">
            <a:avLst/>
          </a:prstGeom>
          <a:noFill/>
          <a:ln>
            <a:noFill/>
          </a:ln>
        </p:spPr>
      </p:pic>
      <p:sp>
        <p:nvSpPr>
          <p:cNvPr id="224" name="Google Shape;224;p22"/>
          <p:cNvSpPr/>
          <p:nvPr/>
        </p:nvSpPr>
        <p:spPr>
          <a:xfrm>
            <a:off x="-841682" y="3243958"/>
            <a:ext cx="3568395" cy="694629"/>
          </a:xfrm>
          <a:prstGeom prst="rect">
            <a:avLst/>
          </a:prstGeom>
          <a:noFill/>
          <a:ln>
            <a:noFill/>
          </a:ln>
        </p:spPr>
        <p:txBody>
          <a:bodyPr anchorCtr="0" anchor="ctr" bIns="45700" lIns="91425" spcFirstLastPara="1" rIns="91425" wrap="square" tIns="45700">
            <a:noAutofit/>
          </a:bodyPr>
          <a:lstStyle/>
          <a:p>
            <a:pPr indent="0" lvl="0" marL="0" marR="0" rtl="1" algn="ctr">
              <a:lnSpc>
                <a:spcPct val="104999"/>
              </a:lnSpc>
              <a:spcBef>
                <a:spcPts val="0"/>
              </a:spcBef>
              <a:spcAft>
                <a:spcPts val="0"/>
              </a:spcAft>
              <a:buNone/>
            </a:pPr>
            <a:r>
              <a:rPr b="1" i="0" lang="iw-IL" sz="2000" u="none" cap="none" strike="noStrike">
                <a:solidFill>
                  <a:schemeClr val="dk1"/>
                </a:solidFill>
                <a:latin typeface="Calibri"/>
                <a:ea typeface="Calibri"/>
                <a:cs typeface="Calibri"/>
                <a:sym typeface="Calibri"/>
              </a:rPr>
              <a:t>דני</a:t>
            </a:r>
            <a:br>
              <a:rPr b="1" i="0" lang="iw-IL" sz="2000" u="none" cap="none" strike="noStrike">
                <a:solidFill>
                  <a:schemeClr val="dk1"/>
                </a:solidFill>
                <a:latin typeface="Calibri"/>
                <a:ea typeface="Calibri"/>
                <a:cs typeface="Calibri"/>
                <a:sym typeface="Calibri"/>
              </a:rPr>
            </a:br>
            <a:r>
              <a:rPr b="0" i="0" lang="iw-IL" sz="2000" u="none" cap="none" strike="noStrike">
                <a:solidFill>
                  <a:schemeClr val="dk1"/>
                </a:solidFill>
                <a:latin typeface="Calibri"/>
                <a:ea typeface="Calibri"/>
                <a:cs typeface="Calibri"/>
                <a:sym typeface="Calibri"/>
              </a:rPr>
              <a:t>עפולה</a:t>
            </a:r>
            <a:endParaRPr b="0" i="0" sz="1800" u="none" cap="none" strike="noStrike">
              <a:solidFill>
                <a:schemeClr val="dk1"/>
              </a:solidFill>
              <a:latin typeface="Calibri"/>
              <a:ea typeface="Calibri"/>
              <a:cs typeface="Calibri"/>
              <a:sym typeface="Calibri"/>
            </a:endParaRPr>
          </a:p>
        </p:txBody>
      </p:sp>
      <p:sp>
        <p:nvSpPr>
          <p:cNvPr id="225" name="Google Shape;225;p22"/>
          <p:cNvSpPr/>
          <p:nvPr/>
        </p:nvSpPr>
        <p:spPr>
          <a:xfrm>
            <a:off x="4109952" y="2709211"/>
            <a:ext cx="743904" cy="414528"/>
          </a:xfrm>
          <a:prstGeom prst="rightArrow">
            <a:avLst>
              <a:gd fmla="val 50000" name="adj1"/>
              <a:gd fmla="val 50000" name="adj2"/>
            </a:avLst>
          </a:prstGeom>
          <a:gradFill>
            <a:gsLst>
              <a:gs pos="0">
                <a:srgbClr val="FFDC9B"/>
              </a:gs>
              <a:gs pos="50000">
                <a:srgbClr val="FFD68D"/>
              </a:gs>
              <a:gs pos="100000">
                <a:srgbClr val="FFD478"/>
              </a:gs>
            </a:gsLst>
            <a:lin ang="5400000" scaled="0"/>
          </a:gradFill>
          <a:ln cap="flat" cmpd="sng" w="952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226" name="Google Shape;226;p22"/>
          <p:cNvSpPr/>
          <p:nvPr/>
        </p:nvSpPr>
        <p:spPr>
          <a:xfrm>
            <a:off x="7068712" y="2743619"/>
            <a:ext cx="743904" cy="414528"/>
          </a:xfrm>
          <a:prstGeom prst="rightArrow">
            <a:avLst>
              <a:gd fmla="val 50000" name="adj1"/>
              <a:gd fmla="val 50000" name="adj2"/>
            </a:avLst>
          </a:prstGeom>
          <a:gradFill>
            <a:gsLst>
              <a:gs pos="0">
                <a:srgbClr val="FFDC9B"/>
              </a:gs>
              <a:gs pos="50000">
                <a:srgbClr val="FFD68D"/>
              </a:gs>
              <a:gs pos="100000">
                <a:srgbClr val="FFD478"/>
              </a:gs>
            </a:gsLst>
            <a:lin ang="5400000" scaled="0"/>
          </a:gradFill>
          <a:ln cap="flat" cmpd="sng" w="952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nvGrpSpPr>
          <p:cNvPr id="227" name="Google Shape;227;p22"/>
          <p:cNvGrpSpPr/>
          <p:nvPr/>
        </p:nvGrpSpPr>
        <p:grpSpPr>
          <a:xfrm>
            <a:off x="7969097" y="2120016"/>
            <a:ext cx="2389800" cy="1921250"/>
            <a:chOff x="5637679" y="4025905"/>
            <a:chExt cx="2389800" cy="1921250"/>
          </a:xfrm>
        </p:grpSpPr>
        <p:pic>
          <p:nvPicPr>
            <p:cNvPr id="228" name="Google Shape;228;p22"/>
            <p:cNvPicPr preferRelativeResize="0"/>
            <p:nvPr/>
          </p:nvPicPr>
          <p:blipFill rotWithShape="1">
            <a:blip r:embed="rId4">
              <a:alphaModFix/>
            </a:blip>
            <a:srcRect b="0" l="0" r="0" t="0"/>
            <a:stretch/>
          </p:blipFill>
          <p:spPr>
            <a:xfrm>
              <a:off x="5637679" y="4025905"/>
              <a:ext cx="2389800" cy="1921250"/>
            </a:xfrm>
            <a:prstGeom prst="rect">
              <a:avLst/>
            </a:prstGeom>
            <a:noFill/>
            <a:ln>
              <a:noFill/>
            </a:ln>
            <a:effectLst>
              <a:outerShdw blurRad="190500" rotWithShape="0" algn="tl">
                <a:srgbClr val="000000">
                  <a:alpha val="69803"/>
                </a:srgbClr>
              </a:outerShdw>
            </a:effectLst>
          </p:spPr>
        </p:pic>
        <p:sp>
          <p:nvSpPr>
            <p:cNvPr id="229" name="Google Shape;229;p22"/>
            <p:cNvSpPr/>
            <p:nvPr/>
          </p:nvSpPr>
          <p:spPr>
            <a:xfrm rot="-529836">
              <a:off x="6043840" y="4855794"/>
              <a:ext cx="1742399" cy="694629"/>
            </a:xfrm>
            <a:prstGeom prst="rect">
              <a:avLst/>
            </a:prstGeom>
            <a:noFill/>
            <a:ln>
              <a:noFill/>
            </a:ln>
          </p:spPr>
          <p:txBody>
            <a:bodyPr anchorCtr="0" anchor="ctr" bIns="45700" lIns="91425" spcFirstLastPara="1" rIns="91425" wrap="square" tIns="45700">
              <a:noAutofit/>
            </a:bodyPr>
            <a:lstStyle/>
            <a:p>
              <a:pPr indent="0" lvl="0" marL="0" marR="0" rtl="1" algn="ctr">
                <a:spcBef>
                  <a:spcPts val="0"/>
                </a:spcBef>
                <a:spcAft>
                  <a:spcPts val="0"/>
                </a:spcAft>
                <a:buNone/>
              </a:pPr>
              <a:r>
                <a:rPr b="1" i="0" lang="iw-IL" sz="1600" u="none" cap="none" strike="noStrike">
                  <a:solidFill>
                    <a:schemeClr val="dk1"/>
                  </a:solidFill>
                  <a:latin typeface="Calibri"/>
                  <a:ea typeface="Calibri"/>
                  <a:cs typeface="Calibri"/>
                  <a:sym typeface="Calibri"/>
                </a:rPr>
                <a:t>רח' ברודוואי 12, ניו יורק, ארה"ב</a:t>
              </a:r>
              <a:endParaRPr b="0" i="0" sz="1400" u="none" cap="none" strike="noStrike">
                <a:solidFill>
                  <a:schemeClr val="dk1"/>
                </a:solidFill>
                <a:latin typeface="Calibri"/>
                <a:ea typeface="Calibri"/>
                <a:cs typeface="Calibri"/>
                <a:sym typeface="Calibri"/>
              </a:endParaRPr>
            </a:p>
          </p:txBody>
        </p:sp>
      </p:grpSp>
      <p:sp>
        <p:nvSpPr>
          <p:cNvPr id="230" name="Google Shape;230;p22"/>
          <p:cNvSpPr/>
          <p:nvPr/>
        </p:nvSpPr>
        <p:spPr>
          <a:xfrm rot="5400000">
            <a:off x="10629849" y="2892308"/>
            <a:ext cx="1099750" cy="898648"/>
          </a:xfrm>
          <a:prstGeom prst="bentArrow">
            <a:avLst>
              <a:gd fmla="val 22052" name="adj1"/>
              <a:gd fmla="val 26116" name="adj2"/>
              <a:gd fmla="val 33720" name="adj3"/>
              <a:gd fmla="val 41709" name="adj4"/>
            </a:avLst>
          </a:prstGeom>
          <a:gradFill>
            <a:gsLst>
              <a:gs pos="0">
                <a:srgbClr val="FFDC9B"/>
              </a:gs>
              <a:gs pos="50000">
                <a:srgbClr val="FFD68D"/>
              </a:gs>
              <a:gs pos="100000">
                <a:srgbClr val="FFD478"/>
              </a:gs>
            </a:gsLst>
            <a:lin ang="5400000" scaled="0"/>
          </a:gradFill>
          <a:ln cap="flat" cmpd="sng" w="952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nvGrpSpPr>
          <p:cNvPr id="231" name="Google Shape;231;p22"/>
          <p:cNvGrpSpPr/>
          <p:nvPr/>
        </p:nvGrpSpPr>
        <p:grpSpPr>
          <a:xfrm>
            <a:off x="9506637" y="4187653"/>
            <a:ext cx="2266454" cy="1934135"/>
            <a:chOff x="9506637" y="4187653"/>
            <a:chExt cx="2266454" cy="1934135"/>
          </a:xfrm>
        </p:grpSpPr>
        <p:sp>
          <p:nvSpPr>
            <p:cNvPr id="232" name="Google Shape;232;p22"/>
            <p:cNvSpPr/>
            <p:nvPr/>
          </p:nvSpPr>
          <p:spPr>
            <a:xfrm>
              <a:off x="9548566" y="4187653"/>
              <a:ext cx="1224164" cy="338017"/>
            </a:xfrm>
            <a:prstGeom prst="rect">
              <a:avLst/>
            </a:prstGeom>
            <a:solidFill>
              <a:srgbClr val="E1EFD8"/>
            </a:solidFill>
            <a:ln cap="flat" cmpd="sng" w="12700">
              <a:solidFill>
                <a:schemeClr val="accent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iw-IL" sz="1800" u="none" cap="none" strike="noStrike">
                  <a:solidFill>
                    <a:srgbClr val="7F7F7F"/>
                  </a:solidFill>
                  <a:latin typeface="Calibri"/>
                  <a:ea typeface="Calibri"/>
                  <a:cs typeface="Calibri"/>
                  <a:sym typeface="Calibri"/>
                </a:rPr>
                <a:t>שכ' נווה נוי</a:t>
              </a:r>
              <a:endParaRPr b="0" i="0" sz="1800" u="none" cap="none" strike="noStrike">
                <a:solidFill>
                  <a:srgbClr val="7F7F7F"/>
                </a:solidFill>
                <a:latin typeface="Calibri"/>
                <a:ea typeface="Calibri"/>
                <a:cs typeface="Calibri"/>
                <a:sym typeface="Calibri"/>
              </a:endParaRPr>
            </a:p>
          </p:txBody>
        </p:sp>
        <p:pic>
          <p:nvPicPr>
            <p:cNvPr id="233" name="Google Shape;233;p22"/>
            <p:cNvPicPr preferRelativeResize="0"/>
            <p:nvPr/>
          </p:nvPicPr>
          <p:blipFill rotWithShape="1">
            <a:blip r:embed="rId5">
              <a:alphaModFix/>
            </a:blip>
            <a:srcRect b="0" l="0" r="0" t="0"/>
            <a:stretch/>
          </p:blipFill>
          <p:spPr>
            <a:xfrm>
              <a:off x="9506637" y="4187653"/>
              <a:ext cx="2266454" cy="1934135"/>
            </a:xfrm>
            <a:prstGeom prst="rect">
              <a:avLst/>
            </a:prstGeom>
            <a:noFill/>
            <a:ln>
              <a:noFill/>
            </a:ln>
          </p:spPr>
        </p:pic>
      </p:grpSp>
      <p:sp>
        <p:nvSpPr>
          <p:cNvPr id="234" name="Google Shape;234;p22"/>
          <p:cNvSpPr/>
          <p:nvPr/>
        </p:nvSpPr>
        <p:spPr>
          <a:xfrm flipH="1">
            <a:off x="8221464" y="4744995"/>
            <a:ext cx="946699" cy="450690"/>
          </a:xfrm>
          <a:prstGeom prst="rightArrow">
            <a:avLst>
              <a:gd fmla="val 50000" name="adj1"/>
              <a:gd fmla="val 50000" name="adj2"/>
            </a:avLst>
          </a:prstGeom>
          <a:gradFill>
            <a:gsLst>
              <a:gs pos="0">
                <a:srgbClr val="FFDC9B"/>
              </a:gs>
              <a:gs pos="50000">
                <a:srgbClr val="FFD68D"/>
              </a:gs>
              <a:gs pos="100000">
                <a:srgbClr val="FFD478"/>
              </a:gs>
            </a:gsLst>
            <a:lin ang="5400000" scaled="0"/>
          </a:gradFill>
          <a:ln cap="flat" cmpd="sng" w="952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nvGrpSpPr>
          <p:cNvPr id="235" name="Google Shape;235;p22"/>
          <p:cNvGrpSpPr/>
          <p:nvPr/>
        </p:nvGrpSpPr>
        <p:grpSpPr>
          <a:xfrm>
            <a:off x="6147978" y="4164112"/>
            <a:ext cx="1921468" cy="1904523"/>
            <a:chOff x="6147978" y="4164112"/>
            <a:chExt cx="1921468" cy="1904523"/>
          </a:xfrm>
        </p:grpSpPr>
        <p:pic>
          <p:nvPicPr>
            <p:cNvPr id="236" name="Google Shape;236;p22"/>
            <p:cNvPicPr preferRelativeResize="0"/>
            <p:nvPr/>
          </p:nvPicPr>
          <p:blipFill rotWithShape="1">
            <a:blip r:embed="rId6">
              <a:alphaModFix/>
            </a:blip>
            <a:srcRect b="0" l="0" r="0" t="0"/>
            <a:stretch/>
          </p:blipFill>
          <p:spPr>
            <a:xfrm>
              <a:off x="7123212" y="4164112"/>
              <a:ext cx="946234" cy="492369"/>
            </a:xfrm>
            <a:prstGeom prst="rect">
              <a:avLst/>
            </a:prstGeom>
            <a:solidFill>
              <a:srgbClr val="ECECEC"/>
            </a:solidFill>
            <a:ln cap="sq" cmpd="sng" w="88900">
              <a:solidFill>
                <a:srgbClr val="FFFFFF"/>
              </a:solidFill>
              <a:prstDash val="solid"/>
              <a:miter lim="800000"/>
              <a:headEnd len="sm" w="sm" type="none"/>
              <a:tailEnd len="sm" w="sm" type="none"/>
            </a:ln>
            <a:effectLst>
              <a:outerShdw blurRad="55000" rotWithShape="0" algn="tl" dir="5400000" dist="18000">
                <a:srgbClr val="000000">
                  <a:alpha val="40000"/>
                </a:srgbClr>
              </a:outerShdw>
            </a:effectLst>
          </p:spPr>
        </p:pic>
        <p:pic>
          <p:nvPicPr>
            <p:cNvPr id="237" name="Google Shape;237;p22"/>
            <p:cNvPicPr preferRelativeResize="0"/>
            <p:nvPr/>
          </p:nvPicPr>
          <p:blipFill rotWithShape="1">
            <a:blip r:embed="rId7">
              <a:alphaModFix/>
            </a:blip>
            <a:srcRect b="0" l="0" r="0" t="0"/>
            <a:stretch/>
          </p:blipFill>
          <p:spPr>
            <a:xfrm>
              <a:off x="6147978" y="4382905"/>
              <a:ext cx="1447063" cy="1685731"/>
            </a:xfrm>
            <a:prstGeom prst="rect">
              <a:avLst/>
            </a:prstGeom>
            <a:noFill/>
            <a:ln>
              <a:noFill/>
            </a:ln>
            <a:effectLst>
              <a:outerShdw blurRad="190500" rotWithShape="0" algn="tl">
                <a:srgbClr val="000000">
                  <a:alpha val="69803"/>
                </a:srgbClr>
              </a:outerShdw>
            </a:effectLst>
          </p:spPr>
        </p:pic>
      </p:grpSp>
      <p:sp>
        <p:nvSpPr>
          <p:cNvPr id="238" name="Google Shape;238;p22"/>
          <p:cNvSpPr/>
          <p:nvPr/>
        </p:nvSpPr>
        <p:spPr>
          <a:xfrm flipH="1">
            <a:off x="4853856" y="4820430"/>
            <a:ext cx="946699" cy="450690"/>
          </a:xfrm>
          <a:prstGeom prst="rightArrow">
            <a:avLst>
              <a:gd fmla="val 50000" name="adj1"/>
              <a:gd fmla="val 50000" name="adj2"/>
            </a:avLst>
          </a:prstGeom>
          <a:gradFill>
            <a:gsLst>
              <a:gs pos="0">
                <a:srgbClr val="FFDC9B"/>
              </a:gs>
              <a:gs pos="50000">
                <a:srgbClr val="FFD68D"/>
              </a:gs>
              <a:gs pos="100000">
                <a:srgbClr val="FFD478"/>
              </a:gs>
            </a:gsLst>
            <a:lin ang="5400000" scaled="0"/>
          </a:gradFill>
          <a:ln cap="flat" cmpd="sng" w="952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pic>
        <p:nvPicPr>
          <p:cNvPr id="239" name="Google Shape;239;p22"/>
          <p:cNvPicPr preferRelativeResize="0"/>
          <p:nvPr/>
        </p:nvPicPr>
        <p:blipFill rotWithShape="1">
          <a:blip r:embed="rId8">
            <a:alphaModFix/>
          </a:blip>
          <a:srcRect b="0" l="0" r="0" t="0"/>
          <a:stretch/>
        </p:blipFill>
        <p:spPr>
          <a:xfrm flipH="1">
            <a:off x="2642648" y="4467113"/>
            <a:ext cx="2084905" cy="1456560"/>
          </a:xfrm>
          <a:prstGeom prst="rect">
            <a:avLst/>
          </a:prstGeom>
          <a:noFill/>
          <a:ln>
            <a:noFill/>
          </a:ln>
        </p:spPr>
      </p:pic>
      <p:grpSp>
        <p:nvGrpSpPr>
          <p:cNvPr id="240" name="Google Shape;240;p22"/>
          <p:cNvGrpSpPr/>
          <p:nvPr/>
        </p:nvGrpSpPr>
        <p:grpSpPr>
          <a:xfrm>
            <a:off x="5060427" y="2106654"/>
            <a:ext cx="1731809" cy="1688458"/>
            <a:chOff x="1994685" y="2203049"/>
            <a:chExt cx="2025904" cy="1975191"/>
          </a:xfrm>
        </p:grpSpPr>
        <p:pic>
          <p:nvPicPr>
            <p:cNvPr id="241" name="Google Shape;241;p22"/>
            <p:cNvPicPr preferRelativeResize="0"/>
            <p:nvPr/>
          </p:nvPicPr>
          <p:blipFill rotWithShape="1">
            <a:blip r:embed="rId9">
              <a:alphaModFix/>
            </a:blip>
            <a:srcRect b="0" l="0" r="0" t="0"/>
            <a:stretch/>
          </p:blipFill>
          <p:spPr>
            <a:xfrm>
              <a:off x="1994685" y="2203049"/>
              <a:ext cx="2025904" cy="1974006"/>
            </a:xfrm>
            <a:prstGeom prst="rect">
              <a:avLst/>
            </a:prstGeom>
            <a:noFill/>
            <a:ln>
              <a:noFill/>
            </a:ln>
          </p:spPr>
        </p:pic>
        <p:sp>
          <p:nvSpPr>
            <p:cNvPr id="242" name="Google Shape;242;p22"/>
            <p:cNvSpPr/>
            <p:nvPr/>
          </p:nvSpPr>
          <p:spPr>
            <a:xfrm>
              <a:off x="2100644" y="3384685"/>
              <a:ext cx="1815251" cy="793555"/>
            </a:xfrm>
            <a:prstGeom prst="rect">
              <a:avLst/>
            </a:prstGeom>
            <a:noFill/>
            <a:ln>
              <a:noFill/>
            </a:ln>
          </p:spPr>
          <p:txBody>
            <a:bodyPr anchorCtr="0" anchor="ctr" bIns="45700" lIns="91425" spcFirstLastPara="1" rIns="91425" wrap="square" tIns="45700">
              <a:noAutofit/>
            </a:bodyPr>
            <a:lstStyle/>
            <a:p>
              <a:pPr indent="0" lvl="0" marL="0" marR="0" rtl="1" algn="ctr">
                <a:spcBef>
                  <a:spcPts val="0"/>
                </a:spcBef>
                <a:spcAft>
                  <a:spcPts val="0"/>
                </a:spcAft>
                <a:buNone/>
              </a:pPr>
              <a:r>
                <a:rPr b="1" i="0" lang="iw-IL" sz="1600" u="none" cap="none" strike="noStrike">
                  <a:solidFill>
                    <a:srgbClr val="C00000"/>
                  </a:solidFill>
                  <a:latin typeface="Verdana"/>
                  <a:ea typeface="Verdana"/>
                  <a:cs typeface="Verdana"/>
                  <a:sym typeface="Verdana"/>
                </a:rPr>
                <a:t>עבור אריק</a:t>
              </a:r>
              <a:endParaRPr b="0" i="0" sz="1400" u="none" cap="none" strike="noStrike">
                <a:solidFill>
                  <a:srgbClr val="C00000"/>
                </a:solidFill>
                <a:latin typeface="Verdana"/>
                <a:ea typeface="Verdana"/>
                <a:cs typeface="Verdana"/>
                <a:sym typeface="Verdana"/>
              </a:endParaRPr>
            </a:p>
          </p:txBody>
        </p:sp>
      </p:grpSp>
      <p:sp>
        <p:nvSpPr>
          <p:cNvPr id="243" name="Google Shape;243;p22"/>
          <p:cNvSpPr/>
          <p:nvPr/>
        </p:nvSpPr>
        <p:spPr>
          <a:xfrm>
            <a:off x="4109952" y="2106655"/>
            <a:ext cx="7857529" cy="4016262"/>
          </a:xfrm>
          <a:prstGeom prst="rect">
            <a:avLst/>
          </a:prstGeom>
          <a:solidFill>
            <a:srgbClr val="F2F2F2">
              <a:alpha val="800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44" name="Google Shape;244;p22"/>
          <p:cNvSpPr/>
          <p:nvPr/>
        </p:nvSpPr>
        <p:spPr>
          <a:xfrm>
            <a:off x="2515702" y="4284207"/>
            <a:ext cx="1595520" cy="1837565"/>
          </a:xfrm>
          <a:prstGeom prst="rect">
            <a:avLst/>
          </a:prstGeom>
          <a:solidFill>
            <a:srgbClr val="F2F2F2">
              <a:alpha val="800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nvGrpSpPr>
          <p:cNvPr id="245" name="Google Shape;245;p22"/>
          <p:cNvGrpSpPr/>
          <p:nvPr/>
        </p:nvGrpSpPr>
        <p:grpSpPr>
          <a:xfrm>
            <a:off x="2351444" y="2156748"/>
            <a:ext cx="1686895" cy="1691792"/>
            <a:chOff x="2351444" y="2156748"/>
            <a:chExt cx="1686895" cy="1691792"/>
          </a:xfrm>
        </p:grpSpPr>
        <p:grpSp>
          <p:nvGrpSpPr>
            <p:cNvPr id="246" name="Google Shape;246;p22"/>
            <p:cNvGrpSpPr/>
            <p:nvPr/>
          </p:nvGrpSpPr>
          <p:grpSpPr>
            <a:xfrm>
              <a:off x="2351444" y="2156748"/>
              <a:ext cx="1501753" cy="1542553"/>
              <a:chOff x="4043524" y="4674164"/>
              <a:chExt cx="1218550" cy="1218551"/>
            </a:xfrm>
          </p:grpSpPr>
          <p:pic>
            <p:nvPicPr>
              <p:cNvPr descr="http://icons.iconarchive.com/icons/zerode/plump/128/Document-icon.png" id="247" name="Google Shape;247;p22"/>
              <p:cNvPicPr preferRelativeResize="0"/>
              <p:nvPr/>
            </p:nvPicPr>
            <p:blipFill rotWithShape="1">
              <a:blip r:embed="rId10">
                <a:alphaModFix/>
              </a:blip>
              <a:srcRect b="0" l="0" r="0" t="0"/>
              <a:stretch/>
            </p:blipFill>
            <p:spPr>
              <a:xfrm>
                <a:off x="4043524" y="4674164"/>
                <a:ext cx="1218550" cy="1218551"/>
              </a:xfrm>
              <a:prstGeom prst="rect">
                <a:avLst/>
              </a:prstGeom>
              <a:noFill/>
              <a:ln>
                <a:noFill/>
              </a:ln>
            </p:spPr>
          </p:pic>
          <p:sp>
            <p:nvSpPr>
              <p:cNvPr id="248" name="Google Shape;248;p22"/>
              <p:cNvSpPr/>
              <p:nvPr/>
            </p:nvSpPr>
            <p:spPr>
              <a:xfrm>
                <a:off x="4220354" y="4710740"/>
                <a:ext cx="865540" cy="694629"/>
              </a:xfrm>
              <a:prstGeom prst="rect">
                <a:avLst/>
              </a:prstGeom>
              <a:noFill/>
              <a:ln>
                <a:noFill/>
              </a:ln>
            </p:spPr>
            <p:txBody>
              <a:bodyPr anchorCtr="0" anchor="ctr" bIns="45700" lIns="91425" spcFirstLastPara="1" rIns="91425" wrap="square" tIns="45700">
                <a:noAutofit/>
              </a:bodyPr>
              <a:lstStyle/>
              <a:p>
                <a:pPr indent="0" lvl="0" marL="0" marR="0" rtl="1" algn="ctr">
                  <a:spcBef>
                    <a:spcPts val="0"/>
                  </a:spcBef>
                  <a:spcAft>
                    <a:spcPts val="0"/>
                  </a:spcAft>
                  <a:buNone/>
                </a:pPr>
                <a:r>
                  <a:rPr b="1" i="0" lang="iw-IL" sz="2400" u="none" cap="none" strike="noStrike">
                    <a:solidFill>
                      <a:schemeClr val="dk1"/>
                    </a:solidFill>
                    <a:latin typeface="Calibri"/>
                    <a:ea typeface="Calibri"/>
                    <a:cs typeface="Calibri"/>
                    <a:sym typeface="Calibri"/>
                  </a:rPr>
                  <a:t>Hello</a:t>
                </a:r>
                <a:br>
                  <a:rPr b="1" i="0" lang="iw-IL" sz="2400" u="none" cap="none" strike="noStrike">
                    <a:solidFill>
                      <a:schemeClr val="dk1"/>
                    </a:solidFill>
                    <a:latin typeface="Calibri"/>
                    <a:ea typeface="Calibri"/>
                    <a:cs typeface="Calibri"/>
                    <a:sym typeface="Calibri"/>
                  </a:rPr>
                </a:br>
                <a:r>
                  <a:rPr b="1" i="0" lang="iw-IL" sz="2400" u="none" cap="none" strike="noStrike">
                    <a:solidFill>
                      <a:schemeClr val="dk1"/>
                    </a:solidFill>
                    <a:latin typeface="Calibri"/>
                    <a:ea typeface="Calibri"/>
                    <a:cs typeface="Calibri"/>
                    <a:sym typeface="Calibri"/>
                  </a:rPr>
                  <a:t>Eric</a:t>
                </a:r>
                <a:endParaRPr b="0" i="0" sz="2000" u="none" cap="none" strike="noStrike">
                  <a:solidFill>
                    <a:schemeClr val="dk1"/>
                  </a:solidFill>
                  <a:latin typeface="Calibri"/>
                  <a:ea typeface="Calibri"/>
                  <a:cs typeface="Calibri"/>
                  <a:sym typeface="Calibri"/>
                </a:endParaRPr>
              </a:p>
            </p:txBody>
          </p:sp>
        </p:grpSp>
        <p:grpSp>
          <p:nvGrpSpPr>
            <p:cNvPr id="249" name="Google Shape;249;p22"/>
            <p:cNvGrpSpPr/>
            <p:nvPr/>
          </p:nvGrpSpPr>
          <p:grpSpPr>
            <a:xfrm>
              <a:off x="2536586" y="2305987"/>
              <a:ext cx="1501753" cy="1542553"/>
              <a:chOff x="4043524" y="4674164"/>
              <a:chExt cx="1218550" cy="1218551"/>
            </a:xfrm>
          </p:grpSpPr>
          <p:pic>
            <p:nvPicPr>
              <p:cNvPr descr="http://icons.iconarchive.com/icons/zerode/plump/128/Document-icon.png" id="250" name="Google Shape;250;p22"/>
              <p:cNvPicPr preferRelativeResize="0"/>
              <p:nvPr/>
            </p:nvPicPr>
            <p:blipFill rotWithShape="1">
              <a:blip r:embed="rId10">
                <a:alphaModFix/>
              </a:blip>
              <a:srcRect b="0" l="0" r="0" t="0"/>
              <a:stretch/>
            </p:blipFill>
            <p:spPr>
              <a:xfrm>
                <a:off x="4043524" y="4674164"/>
                <a:ext cx="1218550" cy="1218551"/>
              </a:xfrm>
              <a:prstGeom prst="rect">
                <a:avLst/>
              </a:prstGeom>
              <a:noFill/>
              <a:ln>
                <a:noFill/>
              </a:ln>
            </p:spPr>
          </p:pic>
          <p:sp>
            <p:nvSpPr>
              <p:cNvPr id="251" name="Google Shape;251;p22"/>
              <p:cNvSpPr/>
              <p:nvPr/>
            </p:nvSpPr>
            <p:spPr>
              <a:xfrm>
                <a:off x="4172297" y="4710740"/>
                <a:ext cx="1020914" cy="694629"/>
              </a:xfrm>
              <a:prstGeom prst="rect">
                <a:avLst/>
              </a:prstGeom>
              <a:noFill/>
              <a:ln>
                <a:noFill/>
              </a:ln>
            </p:spPr>
            <p:txBody>
              <a:bodyPr anchorCtr="0" anchor="ctr" bIns="45700" lIns="91425" spcFirstLastPara="1" rIns="91425" wrap="square" tIns="45700">
                <a:noAutofit/>
              </a:bodyPr>
              <a:lstStyle/>
              <a:p>
                <a:pPr indent="0" lvl="0" marL="0" marR="0" rtl="1" algn="ctr">
                  <a:spcBef>
                    <a:spcPts val="0"/>
                  </a:spcBef>
                  <a:spcAft>
                    <a:spcPts val="0"/>
                  </a:spcAft>
                  <a:buNone/>
                </a:pPr>
                <a:r>
                  <a:rPr b="1" i="0" lang="iw-IL" sz="2400" u="none" cap="none" strike="noStrike">
                    <a:solidFill>
                      <a:schemeClr val="dk1"/>
                    </a:solidFill>
                    <a:latin typeface="Calibri"/>
                    <a:ea typeface="Calibri"/>
                    <a:cs typeface="Calibri"/>
                    <a:sym typeface="Calibri"/>
                  </a:rPr>
                  <a:t>How are you?</a:t>
                </a:r>
                <a:endParaRPr b="0" i="0" sz="2000" u="none" cap="none" strike="noStrike">
                  <a:solidFill>
                    <a:schemeClr val="dk1"/>
                  </a:solidFill>
                  <a:latin typeface="Calibri"/>
                  <a:ea typeface="Calibri"/>
                  <a:cs typeface="Calibri"/>
                  <a:sym typeface="Calibri"/>
                </a:endParaRPr>
              </a:p>
            </p:txBody>
          </p:sp>
        </p:gr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4"/>
                                        </p:tgtEl>
                                        <p:attrNameLst>
                                          <p:attrName>style.visibility</p:attrName>
                                        </p:attrNameLst>
                                      </p:cBhvr>
                                      <p:to>
                                        <p:strVal val="visible"/>
                                      </p:to>
                                    </p:set>
                                    <p:animEffect filter="fade" transition="in">
                                      <p:cBhvr>
                                        <p:cTn dur="500"/>
                                        <p:tgtEl>
                                          <p:spTgt spid="224"/>
                                        </p:tgtEl>
                                      </p:cBhvr>
                                    </p:animEffect>
                                  </p:childTnLst>
                                </p:cTn>
                              </p:par>
                              <p:par>
                                <p:cTn fill="hold" nodeType="withEffect" presetClass="entr" presetID="10" presetSubtype="0">
                                  <p:stCondLst>
                                    <p:cond delay="0"/>
                                  </p:stCondLst>
                                  <p:childTnLst>
                                    <p:set>
                                      <p:cBhvr>
                                        <p:cTn dur="1" fill="hold">
                                          <p:stCondLst>
                                            <p:cond delay="0"/>
                                          </p:stCondLst>
                                        </p:cTn>
                                        <p:tgtEl>
                                          <p:spTgt spid="223"/>
                                        </p:tgtEl>
                                        <p:attrNameLst>
                                          <p:attrName>style.visibility</p:attrName>
                                        </p:attrNameLst>
                                      </p:cBhvr>
                                      <p:to>
                                        <p:strVal val="visible"/>
                                      </p:to>
                                    </p:set>
                                    <p:animEffect filter="fade" transition="in">
                                      <p:cBhvr>
                                        <p:cTn dur="500"/>
                                        <p:tgtEl>
                                          <p:spTgt spid="223"/>
                                        </p:tgtEl>
                                      </p:cBhvr>
                                    </p:animEffect>
                                  </p:childTnLst>
                                </p:cTn>
                              </p:par>
                              <p:par>
                                <p:cTn fill="hold" nodeType="withEffect" presetClass="entr" presetID="10" presetSubtype="0">
                                  <p:stCondLst>
                                    <p:cond delay="0"/>
                                  </p:stCondLst>
                                  <p:childTnLst>
                                    <p:set>
                                      <p:cBhvr>
                                        <p:cTn dur="1" fill="hold">
                                          <p:stCondLst>
                                            <p:cond delay="0"/>
                                          </p:stCondLst>
                                        </p:cTn>
                                        <p:tgtEl>
                                          <p:spTgt spid="245"/>
                                        </p:tgtEl>
                                        <p:attrNameLst>
                                          <p:attrName>style.visibility</p:attrName>
                                        </p:attrNameLst>
                                      </p:cBhvr>
                                      <p:to>
                                        <p:strVal val="visible"/>
                                      </p:to>
                                    </p:set>
                                    <p:animEffect filter="fade" transition="in">
                                      <p:cBhvr>
                                        <p:cTn dur="500"/>
                                        <p:tgtEl>
                                          <p:spTgt spid="245"/>
                                        </p:tgtEl>
                                      </p:cBhvr>
                                    </p:animEffect>
                                  </p:childTnLst>
                                </p:cTn>
                              </p:par>
                              <p:par>
                                <p:cTn fill="hold" nodeType="withEffect" presetClass="entr" presetID="10" presetSubtype="0">
                                  <p:stCondLst>
                                    <p:cond delay="0"/>
                                  </p:stCondLst>
                                  <p:childTnLst>
                                    <p:set>
                                      <p:cBhvr>
                                        <p:cTn dur="1" fill="hold">
                                          <p:stCondLst>
                                            <p:cond delay="0"/>
                                          </p:stCondLst>
                                        </p:cTn>
                                        <p:tgtEl>
                                          <p:spTgt spid="225"/>
                                        </p:tgtEl>
                                        <p:attrNameLst>
                                          <p:attrName>style.visibility</p:attrName>
                                        </p:attrNameLst>
                                      </p:cBhvr>
                                      <p:to>
                                        <p:strVal val="visible"/>
                                      </p:to>
                                    </p:set>
                                    <p:animEffect filter="fade" transition="in">
                                      <p:cBhvr>
                                        <p:cTn dur="500"/>
                                        <p:tgtEl>
                                          <p:spTgt spid="225"/>
                                        </p:tgtEl>
                                      </p:cBhvr>
                                    </p:animEffect>
                                  </p:childTnLst>
                                </p:cTn>
                              </p:par>
                              <p:par>
                                <p:cTn fill="hold" nodeType="withEffect" presetClass="entr" presetID="10" presetSubtype="0">
                                  <p:stCondLst>
                                    <p:cond delay="0"/>
                                  </p:stCondLst>
                                  <p:childTnLst>
                                    <p:set>
                                      <p:cBhvr>
                                        <p:cTn dur="1" fill="hold">
                                          <p:stCondLst>
                                            <p:cond delay="0"/>
                                          </p:stCondLst>
                                        </p:cTn>
                                        <p:tgtEl>
                                          <p:spTgt spid="240"/>
                                        </p:tgtEl>
                                        <p:attrNameLst>
                                          <p:attrName>style.visibility</p:attrName>
                                        </p:attrNameLst>
                                      </p:cBhvr>
                                      <p:to>
                                        <p:strVal val="visible"/>
                                      </p:to>
                                    </p:set>
                                    <p:animEffect filter="fade" transition="in">
                                      <p:cBhvr>
                                        <p:cTn dur="500"/>
                                        <p:tgtEl>
                                          <p:spTgt spid="240"/>
                                        </p:tgtEl>
                                      </p:cBhvr>
                                    </p:animEffect>
                                  </p:childTnLst>
                                </p:cTn>
                              </p:par>
                              <p:par>
                                <p:cTn fill="hold" nodeType="withEffect" presetClass="entr" presetID="10" presetSubtype="0">
                                  <p:stCondLst>
                                    <p:cond delay="0"/>
                                  </p:stCondLst>
                                  <p:childTnLst>
                                    <p:set>
                                      <p:cBhvr>
                                        <p:cTn dur="1" fill="hold">
                                          <p:stCondLst>
                                            <p:cond delay="0"/>
                                          </p:stCondLst>
                                        </p:cTn>
                                        <p:tgtEl>
                                          <p:spTgt spid="226"/>
                                        </p:tgtEl>
                                        <p:attrNameLst>
                                          <p:attrName>style.visibility</p:attrName>
                                        </p:attrNameLst>
                                      </p:cBhvr>
                                      <p:to>
                                        <p:strVal val="visible"/>
                                      </p:to>
                                    </p:set>
                                    <p:animEffect filter="fade" transition="in">
                                      <p:cBhvr>
                                        <p:cTn dur="500"/>
                                        <p:tgtEl>
                                          <p:spTgt spid="226"/>
                                        </p:tgtEl>
                                      </p:cBhvr>
                                    </p:animEffect>
                                  </p:childTnLst>
                                </p:cTn>
                              </p:par>
                              <p:par>
                                <p:cTn fill="hold" nodeType="withEffect" presetClass="entr" presetID="10" presetSubtype="0">
                                  <p:stCondLst>
                                    <p:cond delay="0"/>
                                  </p:stCondLst>
                                  <p:childTnLst>
                                    <p:set>
                                      <p:cBhvr>
                                        <p:cTn dur="1" fill="hold">
                                          <p:stCondLst>
                                            <p:cond delay="0"/>
                                          </p:stCondLst>
                                        </p:cTn>
                                        <p:tgtEl>
                                          <p:spTgt spid="227"/>
                                        </p:tgtEl>
                                        <p:attrNameLst>
                                          <p:attrName>style.visibility</p:attrName>
                                        </p:attrNameLst>
                                      </p:cBhvr>
                                      <p:to>
                                        <p:strVal val="visible"/>
                                      </p:to>
                                    </p:set>
                                    <p:animEffect filter="fade" transition="in">
                                      <p:cBhvr>
                                        <p:cTn dur="500"/>
                                        <p:tgtEl>
                                          <p:spTgt spid="227"/>
                                        </p:tgtEl>
                                      </p:cBhvr>
                                    </p:animEffect>
                                  </p:childTnLst>
                                </p:cTn>
                              </p:par>
                              <p:par>
                                <p:cTn fill="hold" nodeType="withEffect" presetClass="entr" presetID="10" presetSubtype="0">
                                  <p:stCondLst>
                                    <p:cond delay="0"/>
                                  </p:stCondLst>
                                  <p:childTnLst>
                                    <p:set>
                                      <p:cBhvr>
                                        <p:cTn dur="1" fill="hold">
                                          <p:stCondLst>
                                            <p:cond delay="0"/>
                                          </p:stCondLst>
                                        </p:cTn>
                                        <p:tgtEl>
                                          <p:spTgt spid="230"/>
                                        </p:tgtEl>
                                        <p:attrNameLst>
                                          <p:attrName>style.visibility</p:attrName>
                                        </p:attrNameLst>
                                      </p:cBhvr>
                                      <p:to>
                                        <p:strVal val="visible"/>
                                      </p:to>
                                    </p:set>
                                    <p:animEffect filter="fade" transition="in">
                                      <p:cBhvr>
                                        <p:cTn dur="500"/>
                                        <p:tgtEl>
                                          <p:spTgt spid="230"/>
                                        </p:tgtEl>
                                      </p:cBhvr>
                                    </p:animEffect>
                                  </p:childTnLst>
                                </p:cTn>
                              </p:par>
                              <p:par>
                                <p:cTn fill="hold" nodeType="withEffect" presetClass="entr" presetID="10" presetSubtype="0">
                                  <p:stCondLst>
                                    <p:cond delay="0"/>
                                  </p:stCondLst>
                                  <p:childTnLst>
                                    <p:set>
                                      <p:cBhvr>
                                        <p:cTn dur="1" fill="hold">
                                          <p:stCondLst>
                                            <p:cond delay="0"/>
                                          </p:stCondLst>
                                        </p:cTn>
                                        <p:tgtEl>
                                          <p:spTgt spid="231"/>
                                        </p:tgtEl>
                                        <p:attrNameLst>
                                          <p:attrName>style.visibility</p:attrName>
                                        </p:attrNameLst>
                                      </p:cBhvr>
                                      <p:to>
                                        <p:strVal val="visible"/>
                                      </p:to>
                                    </p:set>
                                    <p:animEffect filter="fade" transition="in">
                                      <p:cBhvr>
                                        <p:cTn dur="500"/>
                                        <p:tgtEl>
                                          <p:spTgt spid="231"/>
                                        </p:tgtEl>
                                      </p:cBhvr>
                                    </p:animEffect>
                                  </p:childTnLst>
                                </p:cTn>
                              </p:par>
                              <p:par>
                                <p:cTn fill="hold" nodeType="withEffect" presetClass="entr" presetID="10" presetSubtype="0">
                                  <p:stCondLst>
                                    <p:cond delay="0"/>
                                  </p:stCondLst>
                                  <p:childTnLst>
                                    <p:set>
                                      <p:cBhvr>
                                        <p:cTn dur="1" fill="hold">
                                          <p:stCondLst>
                                            <p:cond delay="0"/>
                                          </p:stCondLst>
                                        </p:cTn>
                                        <p:tgtEl>
                                          <p:spTgt spid="234"/>
                                        </p:tgtEl>
                                        <p:attrNameLst>
                                          <p:attrName>style.visibility</p:attrName>
                                        </p:attrNameLst>
                                      </p:cBhvr>
                                      <p:to>
                                        <p:strVal val="visible"/>
                                      </p:to>
                                    </p:set>
                                    <p:animEffect filter="fade" transition="in">
                                      <p:cBhvr>
                                        <p:cTn dur="500"/>
                                        <p:tgtEl>
                                          <p:spTgt spid="234"/>
                                        </p:tgtEl>
                                      </p:cBhvr>
                                    </p:animEffect>
                                  </p:childTnLst>
                                </p:cTn>
                              </p:par>
                              <p:par>
                                <p:cTn fill="hold" nodeType="withEffect" presetClass="entr" presetID="10" presetSubtype="0">
                                  <p:stCondLst>
                                    <p:cond delay="0"/>
                                  </p:stCondLst>
                                  <p:childTnLst>
                                    <p:set>
                                      <p:cBhvr>
                                        <p:cTn dur="1" fill="hold">
                                          <p:stCondLst>
                                            <p:cond delay="0"/>
                                          </p:stCondLst>
                                        </p:cTn>
                                        <p:tgtEl>
                                          <p:spTgt spid="235"/>
                                        </p:tgtEl>
                                        <p:attrNameLst>
                                          <p:attrName>style.visibility</p:attrName>
                                        </p:attrNameLst>
                                      </p:cBhvr>
                                      <p:to>
                                        <p:strVal val="visible"/>
                                      </p:to>
                                    </p:set>
                                    <p:animEffect filter="fade" transition="in">
                                      <p:cBhvr>
                                        <p:cTn dur="500"/>
                                        <p:tgtEl>
                                          <p:spTgt spid="235"/>
                                        </p:tgtEl>
                                      </p:cBhvr>
                                    </p:animEffect>
                                  </p:childTnLst>
                                </p:cTn>
                              </p:par>
                              <p:par>
                                <p:cTn fill="hold" nodeType="withEffect" presetClass="entr" presetID="10" presetSubtype="0">
                                  <p:stCondLst>
                                    <p:cond delay="0"/>
                                  </p:stCondLst>
                                  <p:childTnLst>
                                    <p:set>
                                      <p:cBhvr>
                                        <p:cTn dur="1" fill="hold">
                                          <p:stCondLst>
                                            <p:cond delay="0"/>
                                          </p:stCondLst>
                                        </p:cTn>
                                        <p:tgtEl>
                                          <p:spTgt spid="238"/>
                                        </p:tgtEl>
                                        <p:attrNameLst>
                                          <p:attrName>style.visibility</p:attrName>
                                        </p:attrNameLst>
                                      </p:cBhvr>
                                      <p:to>
                                        <p:strVal val="visible"/>
                                      </p:to>
                                    </p:set>
                                    <p:animEffect filter="fade" transition="in">
                                      <p:cBhvr>
                                        <p:cTn dur="500"/>
                                        <p:tgtEl>
                                          <p:spTgt spid="238"/>
                                        </p:tgtEl>
                                      </p:cBhvr>
                                    </p:animEffect>
                                  </p:childTnLst>
                                </p:cTn>
                              </p:par>
                              <p:par>
                                <p:cTn fill="hold" nodeType="withEffect" presetClass="entr" presetID="10" presetSubtype="0">
                                  <p:stCondLst>
                                    <p:cond delay="0"/>
                                  </p:stCondLst>
                                  <p:childTnLst>
                                    <p:set>
                                      <p:cBhvr>
                                        <p:cTn dur="1" fill="hold">
                                          <p:stCondLst>
                                            <p:cond delay="0"/>
                                          </p:stCondLst>
                                        </p:cTn>
                                        <p:tgtEl>
                                          <p:spTgt spid="239"/>
                                        </p:tgtEl>
                                        <p:attrNameLst>
                                          <p:attrName>style.visibility</p:attrName>
                                        </p:attrNameLst>
                                      </p:cBhvr>
                                      <p:to>
                                        <p:strVal val="visible"/>
                                      </p:to>
                                    </p:set>
                                    <p:animEffect filter="fade" transition="in">
                                      <p:cBhvr>
                                        <p:cTn dur="500"/>
                                        <p:tgtEl>
                                          <p:spTgt spid="23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2">
                                            <p:txEl>
                                              <p:pRg end="0" st="0"/>
                                            </p:txEl>
                                          </p:spTgt>
                                        </p:tgtEl>
                                        <p:attrNameLst>
                                          <p:attrName>style.visibility</p:attrName>
                                        </p:attrNameLst>
                                      </p:cBhvr>
                                      <p:to>
                                        <p:strVal val="visible"/>
                                      </p:to>
                                    </p:set>
                                    <p:animEffect filter="fade" transition="in">
                                      <p:cBhvr>
                                        <p:cTn dur="500"/>
                                        <p:tgtEl>
                                          <p:spTgt spid="22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3"/>
                                        </p:tgtEl>
                                        <p:attrNameLst>
                                          <p:attrName>style.visibility</p:attrName>
                                        </p:attrNameLst>
                                      </p:cBhvr>
                                      <p:to>
                                        <p:strVal val="visible"/>
                                      </p:to>
                                    </p:set>
                                    <p:animEffect filter="fade" transition="in">
                                      <p:cBhvr>
                                        <p:cTn dur="1000"/>
                                        <p:tgtEl>
                                          <p:spTgt spid="243"/>
                                        </p:tgtEl>
                                      </p:cBhvr>
                                    </p:animEffect>
                                  </p:childTnLst>
                                </p:cTn>
                              </p:par>
                              <p:par>
                                <p:cTn fill="hold" nodeType="withEffect" presetClass="entr" presetID="10" presetSubtype="0">
                                  <p:stCondLst>
                                    <p:cond delay="0"/>
                                  </p:stCondLst>
                                  <p:childTnLst>
                                    <p:set>
                                      <p:cBhvr>
                                        <p:cTn dur="1" fill="hold">
                                          <p:stCondLst>
                                            <p:cond delay="0"/>
                                          </p:stCondLst>
                                        </p:cTn>
                                        <p:tgtEl>
                                          <p:spTgt spid="244"/>
                                        </p:tgtEl>
                                        <p:attrNameLst>
                                          <p:attrName>style.visibility</p:attrName>
                                        </p:attrNameLst>
                                      </p:cBhvr>
                                      <p:to>
                                        <p:strVal val="visible"/>
                                      </p:to>
                                    </p:set>
                                    <p:animEffect filter="fade" transition="in">
                                      <p:cBhvr>
                                        <p:cTn dur="1000"/>
                                        <p:tgtEl>
                                          <p:spTgt spid="24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23"/>
          <p:cNvSpPr txBox="1"/>
          <p:nvPr>
            <p:ph type="title"/>
          </p:nvPr>
        </p:nvSpPr>
        <p:spPr>
          <a:xfrm>
            <a:off x="0" y="36757"/>
            <a:ext cx="12123962" cy="934792"/>
          </a:xfrm>
          <a:prstGeom prst="rect">
            <a:avLst/>
          </a:prstGeom>
          <a:noFill/>
          <a:ln>
            <a:noFill/>
          </a:ln>
        </p:spPr>
        <p:txBody>
          <a:bodyPr anchorCtr="0" anchor="ctr" bIns="45700" lIns="91425" spcFirstLastPara="1" rIns="91425" wrap="square" tIns="45700">
            <a:noAutofit/>
          </a:bodyPr>
          <a:lstStyle/>
          <a:p>
            <a:pPr indent="0" lvl="0" marL="0" marR="0" rtl="1" algn="ctr">
              <a:lnSpc>
                <a:spcPct val="90000"/>
              </a:lnSpc>
              <a:spcBef>
                <a:spcPts val="0"/>
              </a:spcBef>
              <a:spcAft>
                <a:spcPts val="0"/>
              </a:spcAft>
              <a:buClr>
                <a:schemeClr val="dk1"/>
              </a:buClr>
              <a:buSzPts val="4400"/>
              <a:buFont typeface="Tahoma"/>
              <a:buNone/>
            </a:pPr>
            <a:r>
              <a:rPr b="1" i="0" lang="iw-IL" sz="4400" u="none" cap="none" strike="noStrike">
                <a:solidFill>
                  <a:schemeClr val="dk1"/>
                </a:solidFill>
                <a:latin typeface="Tahoma"/>
                <a:ea typeface="Tahoma"/>
                <a:cs typeface="Tahoma"/>
                <a:sym typeface="Tahoma"/>
              </a:rPr>
              <a:t>שכבת האפליקציה</a:t>
            </a:r>
            <a:endParaRPr b="1" i="0" sz="4400" u="none" cap="none" strike="noStrike">
              <a:solidFill>
                <a:schemeClr val="dk1"/>
              </a:solidFill>
              <a:latin typeface="Tahoma"/>
              <a:ea typeface="Tahoma"/>
              <a:cs typeface="Tahoma"/>
              <a:sym typeface="Tahoma"/>
            </a:endParaRPr>
          </a:p>
        </p:txBody>
      </p:sp>
      <p:sp>
        <p:nvSpPr>
          <p:cNvPr id="258" name="Google Shape;258;p23"/>
          <p:cNvSpPr txBox="1"/>
          <p:nvPr>
            <p:ph idx="1" type="body"/>
          </p:nvPr>
        </p:nvSpPr>
        <p:spPr>
          <a:xfrm>
            <a:off x="633984" y="1155700"/>
            <a:ext cx="11333497" cy="5565775"/>
          </a:xfrm>
          <a:prstGeom prst="rect">
            <a:avLst/>
          </a:prstGeom>
          <a:noFill/>
          <a:ln>
            <a:noFill/>
          </a:ln>
        </p:spPr>
        <p:txBody>
          <a:bodyPr anchorCtr="0" anchor="t" bIns="45700" lIns="91425" spcFirstLastPara="1" rIns="91425" wrap="square" tIns="45700">
            <a:noAutofit/>
          </a:bodyPr>
          <a:lstStyle/>
          <a:p>
            <a:pPr indent="-292100" lvl="0" marL="292100" marR="0" rtl="1" algn="r">
              <a:lnSpc>
                <a:spcPct val="100000"/>
              </a:lnSpc>
              <a:spcBef>
                <a:spcPts val="0"/>
              </a:spcBef>
              <a:spcAft>
                <a:spcPts val="0"/>
              </a:spcAft>
              <a:buClr>
                <a:schemeClr val="dk1"/>
              </a:buClr>
              <a:buSzPts val="3600"/>
              <a:buFont typeface="Noto Sans Symbols"/>
              <a:buChar char="▪"/>
            </a:pPr>
            <a:r>
              <a:rPr b="1" i="0" lang="iw-IL" sz="3600" u="none" cap="none" strike="noStrike">
                <a:solidFill>
                  <a:schemeClr val="dk1"/>
                </a:solidFill>
                <a:latin typeface="Tahoma"/>
                <a:ea typeface="Tahoma"/>
                <a:cs typeface="Tahoma"/>
                <a:sym typeface="Tahoma"/>
              </a:rPr>
              <a:t>מדוע שכבת האפליקציה כל כך משמעותית?</a:t>
            </a:r>
            <a:endParaRPr/>
          </a:p>
          <a:p>
            <a:pPr indent="-292100" lvl="0" marL="292100" marR="0" rtl="1" algn="r">
              <a:lnSpc>
                <a:spcPct val="100000"/>
              </a:lnSpc>
              <a:spcBef>
                <a:spcPts val="1000"/>
              </a:spcBef>
              <a:spcAft>
                <a:spcPts val="0"/>
              </a:spcAft>
              <a:buClr>
                <a:schemeClr val="dk1"/>
              </a:buClr>
              <a:buSzPts val="3600"/>
              <a:buFont typeface="Noto Sans Symbols"/>
              <a:buChar char="▪"/>
            </a:pPr>
            <a:r>
              <a:rPr b="1" i="0" lang="iw-IL" sz="3600" u="none" cap="none" strike="noStrike">
                <a:solidFill>
                  <a:schemeClr val="dk1"/>
                </a:solidFill>
                <a:latin typeface="Tahoma"/>
                <a:ea typeface="Tahoma"/>
                <a:cs typeface="Tahoma"/>
                <a:sym typeface="Tahoma"/>
              </a:rPr>
              <a:t>מה הבעיה של שכבת האפליקציה?</a:t>
            </a:r>
            <a:endParaRPr b="1" i="0" sz="3200" u="none" cap="none" strike="noStrike">
              <a:solidFill>
                <a:schemeClr val="dk1"/>
              </a:solidFill>
              <a:latin typeface="Tahoma"/>
              <a:ea typeface="Tahoma"/>
              <a:cs typeface="Tahoma"/>
              <a:sym typeface="Tahoma"/>
            </a:endParaRPr>
          </a:p>
        </p:txBody>
      </p:sp>
      <p:grpSp>
        <p:nvGrpSpPr>
          <p:cNvPr id="259" name="Google Shape;259;p23"/>
          <p:cNvGrpSpPr/>
          <p:nvPr/>
        </p:nvGrpSpPr>
        <p:grpSpPr>
          <a:xfrm>
            <a:off x="3730171" y="3135086"/>
            <a:ext cx="4121055" cy="2348960"/>
            <a:chOff x="2402159" y="4714757"/>
            <a:chExt cx="2053061" cy="1221373"/>
          </a:xfrm>
        </p:grpSpPr>
        <p:grpSp>
          <p:nvGrpSpPr>
            <p:cNvPr id="260" name="Google Shape;260;p23"/>
            <p:cNvGrpSpPr/>
            <p:nvPr/>
          </p:nvGrpSpPr>
          <p:grpSpPr>
            <a:xfrm>
              <a:off x="2402159" y="4714757"/>
              <a:ext cx="1218550" cy="1218551"/>
              <a:chOff x="4043524" y="4674164"/>
              <a:chExt cx="1218550" cy="1218551"/>
            </a:xfrm>
          </p:grpSpPr>
          <p:pic>
            <p:nvPicPr>
              <p:cNvPr descr="http://icons.iconarchive.com/icons/zerode/plump/128/Document-icon.png" id="261" name="Google Shape;261;p23"/>
              <p:cNvPicPr preferRelativeResize="0"/>
              <p:nvPr/>
            </p:nvPicPr>
            <p:blipFill rotWithShape="1">
              <a:blip r:embed="rId3">
                <a:alphaModFix/>
              </a:blip>
              <a:srcRect b="0" l="0" r="0" t="0"/>
              <a:stretch/>
            </p:blipFill>
            <p:spPr>
              <a:xfrm>
                <a:off x="4043524" y="4674164"/>
                <a:ext cx="1218550" cy="1218551"/>
              </a:xfrm>
              <a:prstGeom prst="rect">
                <a:avLst/>
              </a:prstGeom>
              <a:noFill/>
              <a:ln>
                <a:noFill/>
              </a:ln>
            </p:spPr>
          </p:pic>
          <p:sp>
            <p:nvSpPr>
              <p:cNvPr id="262" name="Google Shape;262;p23"/>
              <p:cNvSpPr/>
              <p:nvPr/>
            </p:nvSpPr>
            <p:spPr>
              <a:xfrm>
                <a:off x="4220354" y="4710740"/>
                <a:ext cx="865540" cy="694629"/>
              </a:xfrm>
              <a:prstGeom prst="rect">
                <a:avLst/>
              </a:prstGeom>
              <a:noFill/>
              <a:ln>
                <a:noFill/>
              </a:ln>
            </p:spPr>
            <p:txBody>
              <a:bodyPr anchorCtr="0" anchor="ctr" bIns="45700" lIns="91425" spcFirstLastPara="1" rIns="91425" wrap="square" tIns="45700">
                <a:noAutofit/>
              </a:bodyPr>
              <a:lstStyle/>
              <a:p>
                <a:pPr indent="0" lvl="0" marL="0" marR="0" rtl="1" algn="ctr">
                  <a:spcBef>
                    <a:spcPts val="0"/>
                  </a:spcBef>
                  <a:spcAft>
                    <a:spcPts val="0"/>
                  </a:spcAft>
                  <a:buNone/>
                </a:pPr>
                <a:r>
                  <a:rPr b="1" i="0" lang="iw-IL" sz="2800" u="none" cap="none" strike="noStrike">
                    <a:solidFill>
                      <a:schemeClr val="dk1"/>
                    </a:solidFill>
                    <a:latin typeface="Calibri"/>
                    <a:ea typeface="Calibri"/>
                    <a:cs typeface="Calibri"/>
                    <a:sym typeface="Calibri"/>
                  </a:rPr>
                  <a:t>Hello</a:t>
                </a:r>
                <a:br>
                  <a:rPr b="1" i="0" lang="iw-IL" sz="2800" u="none" cap="none" strike="noStrike">
                    <a:solidFill>
                      <a:schemeClr val="dk1"/>
                    </a:solidFill>
                    <a:latin typeface="Calibri"/>
                    <a:ea typeface="Calibri"/>
                    <a:cs typeface="Calibri"/>
                    <a:sym typeface="Calibri"/>
                  </a:rPr>
                </a:br>
                <a:r>
                  <a:rPr b="1" i="0" lang="iw-IL" sz="2800" u="none" cap="none" strike="noStrike">
                    <a:solidFill>
                      <a:schemeClr val="dk1"/>
                    </a:solidFill>
                    <a:latin typeface="Calibri"/>
                    <a:ea typeface="Calibri"/>
                    <a:cs typeface="Calibri"/>
                    <a:sym typeface="Calibri"/>
                  </a:rPr>
                  <a:t>Eric</a:t>
                </a:r>
                <a:endParaRPr b="0" i="0" sz="2400" u="none" cap="none" strike="noStrike">
                  <a:solidFill>
                    <a:schemeClr val="dk1"/>
                  </a:solidFill>
                  <a:latin typeface="Calibri"/>
                  <a:ea typeface="Calibri"/>
                  <a:cs typeface="Calibri"/>
                  <a:sym typeface="Calibri"/>
                </a:endParaRPr>
              </a:p>
            </p:txBody>
          </p:sp>
        </p:grpSp>
        <p:grpSp>
          <p:nvGrpSpPr>
            <p:cNvPr id="263" name="Google Shape;263;p23"/>
            <p:cNvGrpSpPr/>
            <p:nvPr/>
          </p:nvGrpSpPr>
          <p:grpSpPr>
            <a:xfrm>
              <a:off x="3236670" y="4717578"/>
              <a:ext cx="1218550" cy="1218552"/>
              <a:chOff x="4746344" y="4585721"/>
              <a:chExt cx="1218550" cy="1218552"/>
            </a:xfrm>
          </p:grpSpPr>
          <p:pic>
            <p:nvPicPr>
              <p:cNvPr descr="http://icons.iconarchive.com/icons/zerode/plump/128/Document-icon.png" id="264" name="Google Shape;264;p23"/>
              <p:cNvPicPr preferRelativeResize="0"/>
              <p:nvPr/>
            </p:nvPicPr>
            <p:blipFill rotWithShape="1">
              <a:blip r:embed="rId3">
                <a:alphaModFix/>
              </a:blip>
              <a:srcRect b="0" l="0" r="0" t="0"/>
              <a:stretch/>
            </p:blipFill>
            <p:spPr>
              <a:xfrm>
                <a:off x="4746344" y="4585721"/>
                <a:ext cx="1218550" cy="1218552"/>
              </a:xfrm>
              <a:prstGeom prst="rect">
                <a:avLst/>
              </a:prstGeom>
              <a:noFill/>
              <a:ln>
                <a:noFill/>
              </a:ln>
            </p:spPr>
          </p:pic>
          <p:sp>
            <p:nvSpPr>
              <p:cNvPr id="265" name="Google Shape;265;p23"/>
              <p:cNvSpPr/>
              <p:nvPr/>
            </p:nvSpPr>
            <p:spPr>
              <a:xfrm>
                <a:off x="4908425" y="4622297"/>
                <a:ext cx="1014083" cy="694629"/>
              </a:xfrm>
              <a:prstGeom prst="rect">
                <a:avLst/>
              </a:prstGeom>
              <a:noFill/>
              <a:ln>
                <a:noFill/>
              </a:ln>
            </p:spPr>
            <p:txBody>
              <a:bodyPr anchorCtr="0" anchor="ctr" bIns="45700" lIns="91425" spcFirstLastPara="1" rIns="91425" wrap="square" tIns="45700">
                <a:noAutofit/>
              </a:bodyPr>
              <a:lstStyle/>
              <a:p>
                <a:pPr indent="0" lvl="0" marL="0" marR="0" rtl="1" algn="ctr">
                  <a:spcBef>
                    <a:spcPts val="0"/>
                  </a:spcBef>
                  <a:spcAft>
                    <a:spcPts val="0"/>
                  </a:spcAft>
                  <a:buNone/>
                </a:pPr>
                <a:r>
                  <a:rPr b="1" i="0" lang="iw-IL" sz="2800" u="none" cap="none" strike="noStrike">
                    <a:solidFill>
                      <a:schemeClr val="dk1"/>
                    </a:solidFill>
                    <a:latin typeface="Calibri"/>
                    <a:ea typeface="Calibri"/>
                    <a:cs typeface="Calibri"/>
                    <a:sym typeface="Calibri"/>
                  </a:rPr>
                  <a:t>How are you?</a:t>
                </a:r>
                <a:endParaRPr b="0" i="0" sz="2400" u="none" cap="none" strike="noStrike">
                  <a:solidFill>
                    <a:schemeClr val="dk1"/>
                  </a:solidFill>
                  <a:latin typeface="Calibri"/>
                  <a:ea typeface="Calibri"/>
                  <a:cs typeface="Calibri"/>
                  <a:sym typeface="Calibri"/>
                </a:endParaRPr>
              </a:p>
            </p:txBody>
          </p:sp>
        </p:grpSp>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57"/>
                                        </p:tgtEl>
                                        <p:attrNameLst>
                                          <p:attrName>style.visibility</p:attrName>
                                        </p:attrNameLst>
                                      </p:cBhvr>
                                      <p:to>
                                        <p:strVal val="visible"/>
                                      </p:to>
                                    </p:set>
                                    <p:animEffect filter="fade" transition="in">
                                      <p:cBhvr>
                                        <p:cTn dur="500"/>
                                        <p:tgtEl>
                                          <p:spTgt spid="25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8">
                                            <p:txEl>
                                              <p:pRg end="0" st="0"/>
                                            </p:txEl>
                                          </p:spTgt>
                                        </p:tgtEl>
                                        <p:attrNameLst>
                                          <p:attrName>style.visibility</p:attrName>
                                        </p:attrNameLst>
                                      </p:cBhvr>
                                      <p:to>
                                        <p:strVal val="visible"/>
                                      </p:to>
                                    </p:set>
                                    <p:animEffect filter="fade" transition="in">
                                      <p:cBhvr>
                                        <p:cTn dur="500"/>
                                        <p:tgtEl>
                                          <p:spTgt spid="25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8">
                                            <p:txEl>
                                              <p:pRg end="1" st="1"/>
                                            </p:txEl>
                                          </p:spTgt>
                                        </p:tgtEl>
                                        <p:attrNameLst>
                                          <p:attrName>style.visibility</p:attrName>
                                        </p:attrNameLst>
                                      </p:cBhvr>
                                      <p:to>
                                        <p:strVal val="visible"/>
                                      </p:to>
                                    </p:set>
                                    <p:animEffect filter="fade" transition="in">
                                      <p:cBhvr>
                                        <p:cTn dur="500"/>
                                        <p:tgtEl>
                                          <p:spTgt spid="25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9"/>
                                        </p:tgtEl>
                                        <p:attrNameLst>
                                          <p:attrName>style.visibility</p:attrName>
                                        </p:attrNameLst>
                                      </p:cBhvr>
                                      <p:to>
                                        <p:strVal val="visible"/>
                                      </p:to>
                                    </p:set>
                                    <p:animEffect filter="fade" transition="in">
                                      <p:cBhvr>
                                        <p:cTn dur="500"/>
                                        <p:tgtEl>
                                          <p:spTgt spid="25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24"/>
          <p:cNvSpPr txBox="1"/>
          <p:nvPr>
            <p:ph type="title"/>
          </p:nvPr>
        </p:nvSpPr>
        <p:spPr>
          <a:xfrm>
            <a:off x="0" y="36757"/>
            <a:ext cx="12123962" cy="934792"/>
          </a:xfrm>
          <a:prstGeom prst="rect">
            <a:avLst/>
          </a:prstGeom>
          <a:noFill/>
          <a:ln>
            <a:noFill/>
          </a:ln>
        </p:spPr>
        <p:txBody>
          <a:bodyPr anchorCtr="0" anchor="ctr" bIns="45700" lIns="91425" spcFirstLastPara="1" rIns="91425" wrap="square" tIns="45700">
            <a:noAutofit/>
          </a:bodyPr>
          <a:lstStyle/>
          <a:p>
            <a:pPr indent="0" lvl="0" marL="0" marR="0" rtl="1" algn="ctr">
              <a:lnSpc>
                <a:spcPct val="90000"/>
              </a:lnSpc>
              <a:spcBef>
                <a:spcPts val="0"/>
              </a:spcBef>
              <a:spcAft>
                <a:spcPts val="0"/>
              </a:spcAft>
              <a:buClr>
                <a:schemeClr val="dk1"/>
              </a:buClr>
              <a:buSzPts val="4400"/>
              <a:buFont typeface="Tahoma"/>
              <a:buNone/>
            </a:pPr>
            <a:r>
              <a:rPr b="1" i="0" lang="iw-IL" sz="4400" u="none" cap="none" strike="noStrike">
                <a:solidFill>
                  <a:schemeClr val="dk1"/>
                </a:solidFill>
                <a:latin typeface="Tahoma"/>
                <a:ea typeface="Tahoma"/>
                <a:cs typeface="Tahoma"/>
                <a:sym typeface="Tahoma"/>
              </a:rPr>
              <a:t>שכבת האפליקציה</a:t>
            </a:r>
            <a:endParaRPr b="1" i="0" sz="4400" u="none" cap="none" strike="noStrike">
              <a:solidFill>
                <a:schemeClr val="dk1"/>
              </a:solidFill>
              <a:latin typeface="Tahoma"/>
              <a:ea typeface="Tahoma"/>
              <a:cs typeface="Tahoma"/>
              <a:sym typeface="Tahoma"/>
            </a:endParaRPr>
          </a:p>
        </p:txBody>
      </p:sp>
      <p:sp>
        <p:nvSpPr>
          <p:cNvPr id="272" name="Google Shape;272;p24"/>
          <p:cNvSpPr txBox="1"/>
          <p:nvPr>
            <p:ph idx="1" type="body"/>
          </p:nvPr>
        </p:nvSpPr>
        <p:spPr>
          <a:xfrm>
            <a:off x="254643" y="1155700"/>
            <a:ext cx="11712838" cy="5565775"/>
          </a:xfrm>
          <a:prstGeom prst="rect">
            <a:avLst/>
          </a:prstGeom>
          <a:noFill/>
          <a:ln>
            <a:noFill/>
          </a:ln>
        </p:spPr>
        <p:txBody>
          <a:bodyPr anchorCtr="0" anchor="t" bIns="45700" lIns="91425" spcFirstLastPara="1" rIns="91425" wrap="square" tIns="45700">
            <a:noAutofit/>
          </a:bodyPr>
          <a:lstStyle/>
          <a:p>
            <a:pPr indent="-292100" lvl="0" marL="292100" marR="0" rtl="1" algn="r">
              <a:lnSpc>
                <a:spcPct val="100000"/>
              </a:lnSpc>
              <a:spcBef>
                <a:spcPts val="0"/>
              </a:spcBef>
              <a:spcAft>
                <a:spcPts val="0"/>
              </a:spcAft>
              <a:buClr>
                <a:schemeClr val="dk1"/>
              </a:buClr>
              <a:buSzPts val="3200"/>
              <a:buFont typeface="Noto Sans Symbols"/>
              <a:buChar char="▪"/>
            </a:pPr>
            <a:r>
              <a:rPr b="0" i="0" lang="iw-IL" sz="3200" u="none" cap="none" strike="noStrike">
                <a:solidFill>
                  <a:schemeClr val="dk1"/>
                </a:solidFill>
                <a:latin typeface="Tahoma"/>
                <a:ea typeface="Tahoma"/>
                <a:cs typeface="Tahoma"/>
                <a:sym typeface="Tahoma"/>
              </a:rPr>
              <a:t>כאמור, שכבת האפליקציה היא למעשה המידע אותו אני רוצה להעביר ממחשב למחשב. למשל, קובץ של סרט ב-BitTorrent.</a:t>
            </a:r>
            <a:endParaRPr b="0" i="0" sz="3200" u="none" cap="none" strike="noStrike">
              <a:solidFill>
                <a:schemeClr val="dk1"/>
              </a:solidFill>
              <a:latin typeface="Tahoma"/>
              <a:ea typeface="Tahoma"/>
              <a:cs typeface="Tahoma"/>
              <a:sym typeface="Tahoma"/>
            </a:endParaRPr>
          </a:p>
        </p:txBody>
      </p:sp>
      <p:sp>
        <p:nvSpPr>
          <p:cNvPr id="273" name="Google Shape;273;p24"/>
          <p:cNvSpPr/>
          <p:nvPr/>
        </p:nvSpPr>
        <p:spPr>
          <a:xfrm>
            <a:off x="3254865" y="3159868"/>
            <a:ext cx="5413785" cy="1564843"/>
          </a:xfrm>
          <a:prstGeom prst="leftRightArrow">
            <a:avLst>
              <a:gd fmla="val 50000" name="adj1"/>
              <a:gd fmla="val 50000" name="adj2"/>
            </a:avLst>
          </a:prstGeom>
          <a:gradFill>
            <a:gsLst>
              <a:gs pos="0">
                <a:srgbClr val="8DD5E4"/>
              </a:gs>
              <a:gs pos="54000">
                <a:srgbClr val="C9F0FF"/>
              </a:gs>
              <a:gs pos="100000">
                <a:srgbClr val="A3DDE9"/>
              </a:gs>
            </a:gsLst>
            <a:lin ang="108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74" name="Google Shape;274;p24"/>
          <p:cNvSpPr/>
          <p:nvPr/>
        </p:nvSpPr>
        <p:spPr>
          <a:xfrm>
            <a:off x="8681352" y="3586234"/>
            <a:ext cx="2931885" cy="556079"/>
          </a:xfrm>
          <a:prstGeom prst="roundRect">
            <a:avLst>
              <a:gd fmla="val 16667" name="adj"/>
            </a:avLst>
          </a:prstGeom>
          <a:gradFill>
            <a:gsLst>
              <a:gs pos="0">
                <a:srgbClr val="AFAFAF"/>
              </a:gs>
              <a:gs pos="50000">
                <a:schemeClr val="accent3"/>
              </a:gs>
              <a:gs pos="100000">
                <a:srgbClr val="919191"/>
              </a:gs>
            </a:gsLst>
            <a:lin ang="5400000" scaled="0"/>
          </a:gradFill>
          <a:ln cap="flat" cmpd="sng" w="9525">
            <a:solidFill>
              <a:schemeClr val="accent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ctr">
              <a:spcBef>
                <a:spcPts val="0"/>
              </a:spcBef>
              <a:spcAft>
                <a:spcPts val="0"/>
              </a:spcAft>
              <a:buNone/>
            </a:pPr>
            <a:r>
              <a:rPr b="1" i="0" lang="iw-IL" sz="2000" u="none" cap="none" strike="noStrike">
                <a:solidFill>
                  <a:schemeClr val="lt1"/>
                </a:solidFill>
                <a:latin typeface="Calibri"/>
                <a:ea typeface="Calibri"/>
                <a:cs typeface="Calibri"/>
                <a:sym typeface="Calibri"/>
              </a:rPr>
              <a:t>אפליקציה  Application </a:t>
            </a:r>
            <a:endParaRPr b="1" i="0" sz="2000" u="none" cap="none" strike="noStrike">
              <a:solidFill>
                <a:schemeClr val="lt1"/>
              </a:solidFill>
              <a:latin typeface="Calibri"/>
              <a:ea typeface="Calibri"/>
              <a:cs typeface="Calibri"/>
              <a:sym typeface="Calibri"/>
            </a:endParaRPr>
          </a:p>
        </p:txBody>
      </p:sp>
      <p:sp>
        <p:nvSpPr>
          <p:cNvPr id="275" name="Google Shape;275;p24"/>
          <p:cNvSpPr/>
          <p:nvPr/>
        </p:nvSpPr>
        <p:spPr>
          <a:xfrm>
            <a:off x="8681352" y="4224865"/>
            <a:ext cx="2931885" cy="495752"/>
          </a:xfrm>
          <a:prstGeom prst="roundRect">
            <a:avLst>
              <a:gd fmla="val 16667" name="adj"/>
            </a:avLst>
          </a:prstGeom>
          <a:gradFill>
            <a:gsLst>
              <a:gs pos="0">
                <a:srgbClr val="AFAFAF"/>
              </a:gs>
              <a:gs pos="50000">
                <a:schemeClr val="accent3"/>
              </a:gs>
              <a:gs pos="100000">
                <a:srgbClr val="919191"/>
              </a:gs>
            </a:gsLst>
            <a:lin ang="5400000" scaled="0"/>
          </a:gradFill>
          <a:ln>
            <a:noFill/>
          </a:ln>
          <a:effectLst>
            <a:outerShdw blurRad="57150" rotWithShape="0" algn="ctr" dir="5400000" dist="19050">
              <a:srgbClr val="000000">
                <a:alpha val="62745"/>
              </a:srgbClr>
            </a:outerShdw>
          </a:effectLst>
        </p:spPr>
        <p:txBody>
          <a:bodyPr anchorCtr="0" anchor="ctr" bIns="45700" lIns="91425" spcFirstLastPara="1" rIns="91425" wrap="square" tIns="45700">
            <a:noAutofit/>
          </a:bodyPr>
          <a:lstStyle/>
          <a:p>
            <a:pPr indent="0" lvl="0" marL="0" marR="0" rtl="1" algn="ctr">
              <a:spcBef>
                <a:spcPts val="0"/>
              </a:spcBef>
              <a:spcAft>
                <a:spcPts val="0"/>
              </a:spcAft>
              <a:buNone/>
            </a:pPr>
            <a:r>
              <a:rPr b="1" i="0" lang="iw-IL" sz="2000" u="none" cap="none" strike="noStrike">
                <a:solidFill>
                  <a:schemeClr val="lt1"/>
                </a:solidFill>
                <a:latin typeface="Calibri"/>
                <a:ea typeface="Calibri"/>
                <a:cs typeface="Calibri"/>
                <a:sym typeface="Calibri"/>
              </a:rPr>
              <a:t>תעבורה     Transport </a:t>
            </a:r>
            <a:endParaRPr b="1" i="0" sz="2000" u="none" cap="none" strike="noStrike">
              <a:solidFill>
                <a:schemeClr val="lt1"/>
              </a:solidFill>
              <a:latin typeface="Calibri"/>
              <a:ea typeface="Calibri"/>
              <a:cs typeface="Calibri"/>
              <a:sym typeface="Calibri"/>
            </a:endParaRPr>
          </a:p>
        </p:txBody>
      </p:sp>
      <p:sp>
        <p:nvSpPr>
          <p:cNvPr id="276" name="Google Shape;276;p24"/>
          <p:cNvSpPr/>
          <p:nvPr/>
        </p:nvSpPr>
        <p:spPr>
          <a:xfrm>
            <a:off x="8681352" y="4836056"/>
            <a:ext cx="2931885" cy="484635"/>
          </a:xfrm>
          <a:prstGeom prst="roundRect">
            <a:avLst>
              <a:gd fmla="val 16667" name="adj"/>
            </a:avLst>
          </a:prstGeom>
          <a:gradFill>
            <a:gsLst>
              <a:gs pos="0">
                <a:srgbClr val="AFAFAF"/>
              </a:gs>
              <a:gs pos="50000">
                <a:schemeClr val="accent3"/>
              </a:gs>
              <a:gs pos="100000">
                <a:srgbClr val="919191"/>
              </a:gs>
            </a:gsLst>
            <a:lin ang="5400000" scaled="0"/>
          </a:gradFill>
          <a:ln>
            <a:noFill/>
          </a:ln>
          <a:effectLst>
            <a:outerShdw blurRad="57150" rotWithShape="0" algn="ctr" dir="5400000" dist="19050">
              <a:srgbClr val="000000">
                <a:alpha val="62745"/>
              </a:srgbClr>
            </a:outerShdw>
          </a:effectLst>
        </p:spPr>
        <p:txBody>
          <a:bodyPr anchorCtr="0" anchor="ctr" bIns="45700" lIns="91425" spcFirstLastPara="1" rIns="91425" wrap="square" tIns="45700">
            <a:noAutofit/>
          </a:bodyPr>
          <a:lstStyle/>
          <a:p>
            <a:pPr indent="0" lvl="0" marL="0" marR="0" rtl="1" algn="ctr">
              <a:spcBef>
                <a:spcPts val="0"/>
              </a:spcBef>
              <a:spcAft>
                <a:spcPts val="0"/>
              </a:spcAft>
              <a:buNone/>
            </a:pPr>
            <a:r>
              <a:rPr b="1" i="0" lang="iw-IL" sz="2000" u="none" cap="none" strike="noStrike">
                <a:solidFill>
                  <a:schemeClr val="lt1"/>
                </a:solidFill>
                <a:latin typeface="Calibri"/>
                <a:ea typeface="Calibri"/>
                <a:cs typeface="Calibri"/>
                <a:sym typeface="Calibri"/>
              </a:rPr>
              <a:t>רשת            Network </a:t>
            </a:r>
            <a:endParaRPr b="1" i="0" sz="2000" u="none" cap="none" strike="noStrike">
              <a:solidFill>
                <a:schemeClr val="lt1"/>
              </a:solidFill>
              <a:latin typeface="Calibri"/>
              <a:ea typeface="Calibri"/>
              <a:cs typeface="Calibri"/>
              <a:sym typeface="Calibri"/>
            </a:endParaRPr>
          </a:p>
        </p:txBody>
      </p:sp>
      <p:sp>
        <p:nvSpPr>
          <p:cNvPr id="277" name="Google Shape;277;p24"/>
          <p:cNvSpPr/>
          <p:nvPr/>
        </p:nvSpPr>
        <p:spPr>
          <a:xfrm>
            <a:off x="8681352" y="5421622"/>
            <a:ext cx="2931885" cy="493486"/>
          </a:xfrm>
          <a:prstGeom prst="roundRect">
            <a:avLst>
              <a:gd fmla="val 16667" name="adj"/>
            </a:avLst>
          </a:prstGeom>
          <a:gradFill>
            <a:gsLst>
              <a:gs pos="0">
                <a:srgbClr val="AFAFAF"/>
              </a:gs>
              <a:gs pos="50000">
                <a:schemeClr val="accent3"/>
              </a:gs>
              <a:gs pos="100000">
                <a:srgbClr val="919191"/>
              </a:gs>
            </a:gsLst>
            <a:lin ang="5400000" scaled="0"/>
          </a:gradFill>
          <a:ln>
            <a:noFill/>
          </a:ln>
          <a:effectLst>
            <a:outerShdw blurRad="57150" rotWithShape="0" algn="ctr" dir="5400000" dist="19050">
              <a:srgbClr val="000000">
                <a:alpha val="62745"/>
              </a:srgbClr>
            </a:outerShdw>
          </a:effectLst>
        </p:spPr>
        <p:txBody>
          <a:bodyPr anchorCtr="0" anchor="ctr" bIns="45700" lIns="91425" spcFirstLastPara="1" rIns="91425" wrap="square" tIns="45700">
            <a:noAutofit/>
          </a:bodyPr>
          <a:lstStyle/>
          <a:p>
            <a:pPr indent="0" lvl="0" marL="0" marR="0" rtl="1" algn="ctr">
              <a:spcBef>
                <a:spcPts val="0"/>
              </a:spcBef>
              <a:spcAft>
                <a:spcPts val="0"/>
              </a:spcAft>
              <a:buNone/>
            </a:pPr>
            <a:r>
              <a:rPr b="1" i="0" lang="iw-IL" sz="2000" u="none" cap="none" strike="noStrike">
                <a:solidFill>
                  <a:schemeClr val="lt1"/>
                </a:solidFill>
                <a:latin typeface="Calibri"/>
                <a:ea typeface="Calibri"/>
                <a:cs typeface="Calibri"/>
                <a:sym typeface="Calibri"/>
              </a:rPr>
              <a:t>קו               Data Link </a:t>
            </a:r>
            <a:endParaRPr b="1" i="0" sz="2000" u="none" cap="none" strike="noStrike">
              <a:solidFill>
                <a:schemeClr val="lt1"/>
              </a:solidFill>
              <a:latin typeface="Calibri"/>
              <a:ea typeface="Calibri"/>
              <a:cs typeface="Calibri"/>
              <a:sym typeface="Calibri"/>
            </a:endParaRPr>
          </a:p>
        </p:txBody>
      </p:sp>
      <p:sp>
        <p:nvSpPr>
          <p:cNvPr id="278" name="Google Shape;278;p24"/>
          <p:cNvSpPr/>
          <p:nvPr/>
        </p:nvSpPr>
        <p:spPr>
          <a:xfrm>
            <a:off x="8681351" y="6016039"/>
            <a:ext cx="2931885" cy="522515"/>
          </a:xfrm>
          <a:prstGeom prst="roundRect">
            <a:avLst>
              <a:gd fmla="val 16667" name="adj"/>
            </a:avLst>
          </a:prstGeom>
          <a:gradFill>
            <a:gsLst>
              <a:gs pos="0">
                <a:srgbClr val="AFAFAF"/>
              </a:gs>
              <a:gs pos="50000">
                <a:schemeClr val="accent3"/>
              </a:gs>
              <a:gs pos="100000">
                <a:srgbClr val="919191"/>
              </a:gs>
            </a:gsLst>
            <a:lin ang="5400000" scaled="0"/>
          </a:gradFill>
          <a:ln>
            <a:noFill/>
          </a:ln>
          <a:effectLst>
            <a:outerShdw blurRad="57150" rotWithShape="0" algn="ctr" dir="5400000" dist="19050">
              <a:srgbClr val="000000">
                <a:alpha val="62745"/>
              </a:srgbClr>
            </a:outerShdw>
          </a:effectLst>
        </p:spPr>
        <p:txBody>
          <a:bodyPr anchorCtr="0" anchor="ctr" bIns="45700" lIns="91425" spcFirstLastPara="1" rIns="91425" wrap="square" tIns="45700">
            <a:noAutofit/>
          </a:bodyPr>
          <a:lstStyle/>
          <a:p>
            <a:pPr indent="0" lvl="0" marL="0" marR="0" rtl="1" algn="ctr">
              <a:spcBef>
                <a:spcPts val="0"/>
              </a:spcBef>
              <a:spcAft>
                <a:spcPts val="0"/>
              </a:spcAft>
              <a:buNone/>
            </a:pPr>
            <a:r>
              <a:rPr b="1" i="0" lang="iw-IL" sz="2000" u="none" cap="none" strike="noStrike">
                <a:solidFill>
                  <a:schemeClr val="lt1"/>
                </a:solidFill>
                <a:latin typeface="Calibri"/>
                <a:ea typeface="Calibri"/>
                <a:cs typeface="Calibri"/>
                <a:sym typeface="Calibri"/>
              </a:rPr>
              <a:t>פיזית             Physical  </a:t>
            </a:r>
            <a:endParaRPr b="1" i="0" sz="2000" u="none" cap="none" strike="noStrike">
              <a:solidFill>
                <a:schemeClr val="lt1"/>
              </a:solidFill>
              <a:latin typeface="Calibri"/>
              <a:ea typeface="Calibri"/>
              <a:cs typeface="Calibri"/>
              <a:sym typeface="Calibri"/>
            </a:endParaRPr>
          </a:p>
        </p:txBody>
      </p:sp>
      <p:sp>
        <p:nvSpPr>
          <p:cNvPr id="279" name="Google Shape;279;p24"/>
          <p:cNvSpPr/>
          <p:nvPr/>
        </p:nvSpPr>
        <p:spPr>
          <a:xfrm>
            <a:off x="254644" y="3615729"/>
            <a:ext cx="2931885" cy="556079"/>
          </a:xfrm>
          <a:prstGeom prst="roundRect">
            <a:avLst>
              <a:gd fmla="val 16667" name="adj"/>
            </a:avLst>
          </a:prstGeom>
          <a:gradFill>
            <a:gsLst>
              <a:gs pos="0">
                <a:srgbClr val="AFAFAF"/>
              </a:gs>
              <a:gs pos="50000">
                <a:schemeClr val="accent3"/>
              </a:gs>
              <a:gs pos="100000">
                <a:srgbClr val="919191"/>
              </a:gs>
            </a:gsLst>
            <a:lin ang="5400000" scaled="0"/>
          </a:gradFill>
          <a:ln cap="flat" cmpd="sng" w="9525">
            <a:solidFill>
              <a:schemeClr val="accent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ctr">
              <a:spcBef>
                <a:spcPts val="0"/>
              </a:spcBef>
              <a:spcAft>
                <a:spcPts val="0"/>
              </a:spcAft>
              <a:buNone/>
            </a:pPr>
            <a:r>
              <a:rPr b="1" i="0" lang="iw-IL" sz="2000" u="none" cap="none" strike="noStrike">
                <a:solidFill>
                  <a:schemeClr val="lt1"/>
                </a:solidFill>
                <a:latin typeface="Calibri"/>
                <a:ea typeface="Calibri"/>
                <a:cs typeface="Calibri"/>
                <a:sym typeface="Calibri"/>
              </a:rPr>
              <a:t>אפליקציה  Application </a:t>
            </a:r>
            <a:endParaRPr b="1" i="0" sz="2000" u="none" cap="none" strike="noStrike">
              <a:solidFill>
                <a:schemeClr val="lt1"/>
              </a:solidFill>
              <a:latin typeface="Calibri"/>
              <a:ea typeface="Calibri"/>
              <a:cs typeface="Calibri"/>
              <a:sym typeface="Calibri"/>
            </a:endParaRPr>
          </a:p>
        </p:txBody>
      </p:sp>
      <p:sp>
        <p:nvSpPr>
          <p:cNvPr id="280" name="Google Shape;280;p24"/>
          <p:cNvSpPr/>
          <p:nvPr/>
        </p:nvSpPr>
        <p:spPr>
          <a:xfrm>
            <a:off x="254644" y="4254360"/>
            <a:ext cx="2931885" cy="495752"/>
          </a:xfrm>
          <a:prstGeom prst="roundRect">
            <a:avLst>
              <a:gd fmla="val 16667" name="adj"/>
            </a:avLst>
          </a:prstGeom>
          <a:gradFill>
            <a:gsLst>
              <a:gs pos="0">
                <a:srgbClr val="AFAFAF"/>
              </a:gs>
              <a:gs pos="50000">
                <a:schemeClr val="accent3"/>
              </a:gs>
              <a:gs pos="100000">
                <a:srgbClr val="919191"/>
              </a:gs>
            </a:gsLst>
            <a:lin ang="5400000" scaled="0"/>
          </a:gradFill>
          <a:ln>
            <a:noFill/>
          </a:ln>
          <a:effectLst>
            <a:outerShdw blurRad="57150" rotWithShape="0" algn="ctr" dir="5400000" dist="19050">
              <a:srgbClr val="000000">
                <a:alpha val="62745"/>
              </a:srgbClr>
            </a:outerShdw>
          </a:effectLst>
        </p:spPr>
        <p:txBody>
          <a:bodyPr anchorCtr="0" anchor="ctr" bIns="45700" lIns="91425" spcFirstLastPara="1" rIns="91425" wrap="square" tIns="45700">
            <a:noAutofit/>
          </a:bodyPr>
          <a:lstStyle/>
          <a:p>
            <a:pPr indent="0" lvl="0" marL="0" marR="0" rtl="1" algn="ctr">
              <a:spcBef>
                <a:spcPts val="0"/>
              </a:spcBef>
              <a:spcAft>
                <a:spcPts val="0"/>
              </a:spcAft>
              <a:buNone/>
            </a:pPr>
            <a:r>
              <a:rPr b="1" i="0" lang="iw-IL" sz="2000" u="none" cap="none" strike="noStrike">
                <a:solidFill>
                  <a:schemeClr val="lt1"/>
                </a:solidFill>
                <a:latin typeface="Calibri"/>
                <a:ea typeface="Calibri"/>
                <a:cs typeface="Calibri"/>
                <a:sym typeface="Calibri"/>
              </a:rPr>
              <a:t>תעבורה     Transport </a:t>
            </a:r>
            <a:endParaRPr b="1" i="0" sz="2000" u="none" cap="none" strike="noStrike">
              <a:solidFill>
                <a:schemeClr val="lt1"/>
              </a:solidFill>
              <a:latin typeface="Calibri"/>
              <a:ea typeface="Calibri"/>
              <a:cs typeface="Calibri"/>
              <a:sym typeface="Calibri"/>
            </a:endParaRPr>
          </a:p>
        </p:txBody>
      </p:sp>
      <p:sp>
        <p:nvSpPr>
          <p:cNvPr id="281" name="Google Shape;281;p24"/>
          <p:cNvSpPr/>
          <p:nvPr/>
        </p:nvSpPr>
        <p:spPr>
          <a:xfrm>
            <a:off x="254644" y="4865551"/>
            <a:ext cx="2931885" cy="484635"/>
          </a:xfrm>
          <a:prstGeom prst="roundRect">
            <a:avLst>
              <a:gd fmla="val 16667" name="adj"/>
            </a:avLst>
          </a:prstGeom>
          <a:gradFill>
            <a:gsLst>
              <a:gs pos="0">
                <a:srgbClr val="AFAFAF"/>
              </a:gs>
              <a:gs pos="50000">
                <a:schemeClr val="accent3"/>
              </a:gs>
              <a:gs pos="100000">
                <a:srgbClr val="919191"/>
              </a:gs>
            </a:gsLst>
            <a:lin ang="5400000" scaled="0"/>
          </a:gradFill>
          <a:ln>
            <a:noFill/>
          </a:ln>
          <a:effectLst>
            <a:outerShdw blurRad="57150" rotWithShape="0" algn="ctr" dir="5400000" dist="19050">
              <a:srgbClr val="000000">
                <a:alpha val="62745"/>
              </a:srgbClr>
            </a:outerShdw>
          </a:effectLst>
        </p:spPr>
        <p:txBody>
          <a:bodyPr anchorCtr="0" anchor="ctr" bIns="45700" lIns="91425" spcFirstLastPara="1" rIns="91425" wrap="square" tIns="45700">
            <a:noAutofit/>
          </a:bodyPr>
          <a:lstStyle/>
          <a:p>
            <a:pPr indent="0" lvl="0" marL="0" marR="0" rtl="1" algn="ctr">
              <a:spcBef>
                <a:spcPts val="0"/>
              </a:spcBef>
              <a:spcAft>
                <a:spcPts val="0"/>
              </a:spcAft>
              <a:buNone/>
            </a:pPr>
            <a:r>
              <a:rPr b="1" i="0" lang="iw-IL" sz="2000" u="none" cap="none" strike="noStrike">
                <a:solidFill>
                  <a:schemeClr val="lt1"/>
                </a:solidFill>
                <a:latin typeface="Calibri"/>
                <a:ea typeface="Calibri"/>
                <a:cs typeface="Calibri"/>
                <a:sym typeface="Calibri"/>
              </a:rPr>
              <a:t>רשת            Network </a:t>
            </a:r>
            <a:endParaRPr b="1" i="0" sz="2000" u="none" cap="none" strike="noStrike">
              <a:solidFill>
                <a:schemeClr val="lt1"/>
              </a:solidFill>
              <a:latin typeface="Calibri"/>
              <a:ea typeface="Calibri"/>
              <a:cs typeface="Calibri"/>
              <a:sym typeface="Calibri"/>
            </a:endParaRPr>
          </a:p>
        </p:txBody>
      </p:sp>
      <p:sp>
        <p:nvSpPr>
          <p:cNvPr id="282" name="Google Shape;282;p24"/>
          <p:cNvSpPr/>
          <p:nvPr/>
        </p:nvSpPr>
        <p:spPr>
          <a:xfrm>
            <a:off x="254644" y="5451117"/>
            <a:ext cx="2931885" cy="493486"/>
          </a:xfrm>
          <a:prstGeom prst="roundRect">
            <a:avLst>
              <a:gd fmla="val 16667" name="adj"/>
            </a:avLst>
          </a:prstGeom>
          <a:gradFill>
            <a:gsLst>
              <a:gs pos="0">
                <a:srgbClr val="AFAFAF"/>
              </a:gs>
              <a:gs pos="50000">
                <a:schemeClr val="accent3"/>
              </a:gs>
              <a:gs pos="100000">
                <a:srgbClr val="919191"/>
              </a:gs>
            </a:gsLst>
            <a:lin ang="5400000" scaled="0"/>
          </a:gradFill>
          <a:ln>
            <a:noFill/>
          </a:ln>
          <a:effectLst>
            <a:outerShdw blurRad="57150" rotWithShape="0" algn="ctr" dir="5400000" dist="19050">
              <a:srgbClr val="000000">
                <a:alpha val="62745"/>
              </a:srgbClr>
            </a:outerShdw>
          </a:effectLst>
        </p:spPr>
        <p:txBody>
          <a:bodyPr anchorCtr="0" anchor="ctr" bIns="45700" lIns="91425" spcFirstLastPara="1" rIns="91425" wrap="square" tIns="45700">
            <a:noAutofit/>
          </a:bodyPr>
          <a:lstStyle/>
          <a:p>
            <a:pPr indent="0" lvl="0" marL="0" marR="0" rtl="1" algn="ctr">
              <a:spcBef>
                <a:spcPts val="0"/>
              </a:spcBef>
              <a:spcAft>
                <a:spcPts val="0"/>
              </a:spcAft>
              <a:buNone/>
            </a:pPr>
            <a:r>
              <a:rPr b="1" i="0" lang="iw-IL" sz="2000" u="none" cap="none" strike="noStrike">
                <a:solidFill>
                  <a:schemeClr val="lt1"/>
                </a:solidFill>
                <a:latin typeface="Calibri"/>
                <a:ea typeface="Calibri"/>
                <a:cs typeface="Calibri"/>
                <a:sym typeface="Calibri"/>
              </a:rPr>
              <a:t>קו               Data Link </a:t>
            </a:r>
            <a:endParaRPr b="1" i="0" sz="2000" u="none" cap="none" strike="noStrike">
              <a:solidFill>
                <a:schemeClr val="lt1"/>
              </a:solidFill>
              <a:latin typeface="Calibri"/>
              <a:ea typeface="Calibri"/>
              <a:cs typeface="Calibri"/>
              <a:sym typeface="Calibri"/>
            </a:endParaRPr>
          </a:p>
        </p:txBody>
      </p:sp>
      <p:sp>
        <p:nvSpPr>
          <p:cNvPr id="283" name="Google Shape;283;p24"/>
          <p:cNvSpPr/>
          <p:nvPr/>
        </p:nvSpPr>
        <p:spPr>
          <a:xfrm>
            <a:off x="254643" y="6045534"/>
            <a:ext cx="2931885" cy="522515"/>
          </a:xfrm>
          <a:prstGeom prst="roundRect">
            <a:avLst>
              <a:gd fmla="val 16667" name="adj"/>
            </a:avLst>
          </a:prstGeom>
          <a:gradFill>
            <a:gsLst>
              <a:gs pos="0">
                <a:srgbClr val="AFAFAF"/>
              </a:gs>
              <a:gs pos="50000">
                <a:schemeClr val="accent3"/>
              </a:gs>
              <a:gs pos="100000">
                <a:srgbClr val="919191"/>
              </a:gs>
            </a:gsLst>
            <a:lin ang="5400000" scaled="0"/>
          </a:gradFill>
          <a:ln>
            <a:noFill/>
          </a:ln>
          <a:effectLst>
            <a:outerShdw blurRad="57150" rotWithShape="0" algn="ctr" dir="5400000" dist="19050">
              <a:srgbClr val="000000">
                <a:alpha val="62745"/>
              </a:srgbClr>
            </a:outerShdw>
          </a:effectLst>
        </p:spPr>
        <p:txBody>
          <a:bodyPr anchorCtr="0" anchor="ctr" bIns="45700" lIns="91425" spcFirstLastPara="1" rIns="91425" wrap="square" tIns="45700">
            <a:noAutofit/>
          </a:bodyPr>
          <a:lstStyle/>
          <a:p>
            <a:pPr indent="0" lvl="0" marL="0" marR="0" rtl="1" algn="ctr">
              <a:spcBef>
                <a:spcPts val="0"/>
              </a:spcBef>
              <a:spcAft>
                <a:spcPts val="0"/>
              </a:spcAft>
              <a:buNone/>
            </a:pPr>
            <a:r>
              <a:rPr b="1" i="0" lang="iw-IL" sz="2000" u="none" cap="none" strike="noStrike">
                <a:solidFill>
                  <a:schemeClr val="lt1"/>
                </a:solidFill>
                <a:latin typeface="Calibri"/>
                <a:ea typeface="Calibri"/>
                <a:cs typeface="Calibri"/>
                <a:sym typeface="Calibri"/>
              </a:rPr>
              <a:t>פיזית             Physical  </a:t>
            </a:r>
            <a:endParaRPr b="1" i="0" sz="2000" u="none" cap="none" strike="noStrike">
              <a:solidFill>
                <a:schemeClr val="lt1"/>
              </a:solidFill>
              <a:latin typeface="Calibri"/>
              <a:ea typeface="Calibri"/>
              <a:cs typeface="Calibri"/>
              <a:sym typeface="Calibri"/>
            </a:endParaRPr>
          </a:p>
        </p:txBody>
      </p:sp>
      <p:sp>
        <p:nvSpPr>
          <p:cNvPr id="284" name="Google Shape;284;p24"/>
          <p:cNvSpPr txBox="1"/>
          <p:nvPr/>
        </p:nvSpPr>
        <p:spPr>
          <a:xfrm>
            <a:off x="8681351" y="2854244"/>
            <a:ext cx="2989947" cy="543006"/>
          </a:xfrm>
          <a:prstGeom prst="rect">
            <a:avLst/>
          </a:prstGeom>
          <a:gradFill>
            <a:gsLst>
              <a:gs pos="0">
                <a:srgbClr val="FFDC9B"/>
              </a:gs>
              <a:gs pos="50000">
                <a:srgbClr val="FFD68D"/>
              </a:gs>
              <a:gs pos="100000">
                <a:srgbClr val="FFD478"/>
              </a:gs>
            </a:gsLst>
            <a:lin ang="5400000" scaled="0"/>
          </a:gradFill>
          <a:ln cap="flat" cmpd="sng" w="9525">
            <a:solidFill>
              <a:schemeClr val="accent4"/>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1" algn="ctr">
              <a:lnSpc>
                <a:spcPct val="100000"/>
              </a:lnSpc>
              <a:spcBef>
                <a:spcPts val="0"/>
              </a:spcBef>
              <a:spcAft>
                <a:spcPts val="0"/>
              </a:spcAft>
              <a:buClr>
                <a:srgbClr val="2E75B5"/>
              </a:buClr>
              <a:buSzPts val="2800"/>
              <a:buFont typeface="Noto Sans Symbols"/>
              <a:buNone/>
            </a:pPr>
            <a:r>
              <a:rPr b="1" i="0" lang="iw-IL" sz="2800" u="none" cap="none" strike="noStrike">
                <a:solidFill>
                  <a:srgbClr val="2E75B5"/>
                </a:solidFill>
                <a:latin typeface="Tahoma"/>
                <a:ea typeface="Tahoma"/>
                <a:cs typeface="Tahoma"/>
                <a:sym typeface="Tahoma"/>
              </a:rPr>
              <a:t>מחשב מקור</a:t>
            </a:r>
            <a:endParaRPr b="1" i="0" sz="2800" u="none" cap="none" strike="noStrike">
              <a:solidFill>
                <a:srgbClr val="2E75B5"/>
              </a:solidFill>
              <a:latin typeface="Tahoma"/>
              <a:ea typeface="Tahoma"/>
              <a:cs typeface="Tahoma"/>
              <a:sym typeface="Tahoma"/>
            </a:endParaRPr>
          </a:p>
        </p:txBody>
      </p:sp>
      <p:sp>
        <p:nvSpPr>
          <p:cNvPr id="285" name="Google Shape;285;p24"/>
          <p:cNvSpPr txBox="1"/>
          <p:nvPr/>
        </p:nvSpPr>
        <p:spPr>
          <a:xfrm>
            <a:off x="370075" y="2810693"/>
            <a:ext cx="2701019" cy="543006"/>
          </a:xfrm>
          <a:prstGeom prst="rect">
            <a:avLst/>
          </a:prstGeom>
          <a:gradFill>
            <a:gsLst>
              <a:gs pos="0">
                <a:srgbClr val="FFDC9B"/>
              </a:gs>
              <a:gs pos="50000">
                <a:srgbClr val="FFD68D"/>
              </a:gs>
              <a:gs pos="100000">
                <a:srgbClr val="FFD478"/>
              </a:gs>
            </a:gsLst>
            <a:lin ang="5400000" scaled="0"/>
          </a:gradFill>
          <a:ln cap="flat" cmpd="sng" w="9525">
            <a:solidFill>
              <a:schemeClr val="accent4"/>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1" algn="ctr">
              <a:lnSpc>
                <a:spcPct val="100000"/>
              </a:lnSpc>
              <a:spcBef>
                <a:spcPts val="0"/>
              </a:spcBef>
              <a:spcAft>
                <a:spcPts val="0"/>
              </a:spcAft>
              <a:buClr>
                <a:srgbClr val="FF0000"/>
              </a:buClr>
              <a:buSzPts val="2800"/>
              <a:buFont typeface="Noto Sans Symbols"/>
              <a:buNone/>
            </a:pPr>
            <a:r>
              <a:rPr b="1" i="0" lang="iw-IL" sz="2800" u="none" cap="none" strike="noStrike">
                <a:solidFill>
                  <a:srgbClr val="FF0000"/>
                </a:solidFill>
                <a:latin typeface="Tahoma"/>
                <a:ea typeface="Tahoma"/>
                <a:cs typeface="Tahoma"/>
                <a:sym typeface="Tahoma"/>
              </a:rPr>
              <a:t>מחשב יעד</a:t>
            </a:r>
            <a:endParaRPr b="1" i="0" sz="2800" u="none" cap="none" strike="noStrike">
              <a:solidFill>
                <a:srgbClr val="FF0000"/>
              </a:solidFill>
              <a:latin typeface="Tahoma"/>
              <a:ea typeface="Tahoma"/>
              <a:cs typeface="Tahoma"/>
              <a:sym typeface="Tahoma"/>
            </a:endParaRPr>
          </a:p>
        </p:txBody>
      </p:sp>
      <p:pic>
        <p:nvPicPr>
          <p:cNvPr descr="http://www.theconversationalistonline.com/wp-content/uploads/2016/06/uTorrent.png" id="286" name="Google Shape;286;p24"/>
          <p:cNvPicPr preferRelativeResize="0"/>
          <p:nvPr/>
        </p:nvPicPr>
        <p:blipFill rotWithShape="1">
          <a:blip r:embed="rId3">
            <a:alphaModFix/>
          </a:blip>
          <a:srcRect b="0" l="0" r="0" t="0"/>
          <a:stretch/>
        </p:blipFill>
        <p:spPr>
          <a:xfrm>
            <a:off x="7107618" y="3539448"/>
            <a:ext cx="1442603" cy="765653"/>
          </a:xfrm>
          <a:prstGeom prst="rect">
            <a:avLst/>
          </a:prstGeom>
          <a:noFill/>
          <a:ln>
            <a:noFill/>
          </a:ln>
          <a:effectLst>
            <a:outerShdw blurRad="190500" rotWithShape="0" algn="tl">
              <a:srgbClr val="000000">
                <a:alpha val="69803"/>
              </a:srgbClr>
            </a:outerShdw>
          </a:effectLst>
        </p:spPr>
      </p:pic>
      <p:pic>
        <p:nvPicPr>
          <p:cNvPr descr="http://www.theconversationalistonline.com/wp-content/uploads/2016/06/uTorrent.png" id="287" name="Google Shape;287;p24"/>
          <p:cNvPicPr preferRelativeResize="0"/>
          <p:nvPr/>
        </p:nvPicPr>
        <p:blipFill rotWithShape="1">
          <a:blip r:embed="rId3">
            <a:alphaModFix/>
          </a:blip>
          <a:srcRect b="0" l="0" r="0" t="0"/>
          <a:stretch/>
        </p:blipFill>
        <p:spPr>
          <a:xfrm>
            <a:off x="3254864" y="3543185"/>
            <a:ext cx="1442603" cy="765653"/>
          </a:xfrm>
          <a:prstGeom prst="rect">
            <a:avLst/>
          </a:prstGeom>
          <a:noFill/>
          <a:ln>
            <a:noFill/>
          </a:ln>
          <a:effectLst>
            <a:outerShdw blurRad="190500" rotWithShape="0" algn="tl">
              <a:srgbClr val="000000">
                <a:alpha val="69803"/>
              </a:srgbClr>
            </a:outerShdw>
          </a:effectLst>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71"/>
                                        </p:tgtEl>
                                        <p:attrNameLst>
                                          <p:attrName>style.visibility</p:attrName>
                                        </p:attrNameLst>
                                      </p:cBhvr>
                                      <p:to>
                                        <p:strVal val="visible"/>
                                      </p:to>
                                    </p:set>
                                    <p:animEffect filter="fade" transition="in">
                                      <p:cBhvr>
                                        <p:cTn dur="500"/>
                                        <p:tgtEl>
                                          <p:spTgt spid="27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100"/>
                                  </p:stCondLst>
                                  <p:childTnLst>
                                    <p:set>
                                      <p:cBhvr>
                                        <p:cTn dur="1" fill="hold">
                                          <p:stCondLst>
                                            <p:cond delay="0"/>
                                          </p:stCondLst>
                                        </p:cTn>
                                        <p:tgtEl>
                                          <p:spTgt spid="272">
                                            <p:txEl>
                                              <p:pRg end="0" st="0"/>
                                            </p:txEl>
                                          </p:spTgt>
                                        </p:tgtEl>
                                        <p:attrNameLst>
                                          <p:attrName>style.visibility</p:attrName>
                                        </p:attrNameLst>
                                      </p:cBhvr>
                                      <p:to>
                                        <p:strVal val="visible"/>
                                      </p:to>
                                    </p:set>
                                    <p:animEffect filter="fade" transition="in">
                                      <p:cBhvr>
                                        <p:cTn dur="500"/>
                                        <p:tgtEl>
                                          <p:spTgt spid="272">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284"/>
                                        </p:tgtEl>
                                        <p:attrNameLst>
                                          <p:attrName>style.visibility</p:attrName>
                                        </p:attrNameLst>
                                      </p:cBhvr>
                                      <p:to>
                                        <p:strVal val="visible"/>
                                      </p:to>
                                    </p:set>
                                    <p:animEffect filter="fade" transition="in">
                                      <p:cBhvr>
                                        <p:cTn dur="500"/>
                                        <p:tgtEl>
                                          <p:spTgt spid="284"/>
                                        </p:tgtEl>
                                      </p:cBhvr>
                                    </p:animEffect>
                                  </p:childTnLst>
                                </p:cTn>
                              </p:par>
                              <p:par>
                                <p:cTn fill="hold" nodeType="withEffect" presetClass="entr" presetID="10" presetSubtype="0">
                                  <p:stCondLst>
                                    <p:cond delay="0"/>
                                  </p:stCondLst>
                                  <p:childTnLst>
                                    <p:set>
                                      <p:cBhvr>
                                        <p:cTn dur="1" fill="hold">
                                          <p:stCondLst>
                                            <p:cond delay="0"/>
                                          </p:stCondLst>
                                        </p:cTn>
                                        <p:tgtEl>
                                          <p:spTgt spid="274"/>
                                        </p:tgtEl>
                                        <p:attrNameLst>
                                          <p:attrName>style.visibility</p:attrName>
                                        </p:attrNameLst>
                                      </p:cBhvr>
                                      <p:to>
                                        <p:strVal val="visible"/>
                                      </p:to>
                                    </p:set>
                                    <p:animEffect filter="fade" transition="in">
                                      <p:cBhvr>
                                        <p:cTn dur="500"/>
                                        <p:tgtEl>
                                          <p:spTgt spid="274"/>
                                        </p:tgtEl>
                                      </p:cBhvr>
                                    </p:animEffect>
                                  </p:childTnLst>
                                </p:cTn>
                              </p:par>
                              <p:par>
                                <p:cTn fill="hold" nodeType="withEffect" presetClass="entr" presetID="10" presetSubtype="0">
                                  <p:stCondLst>
                                    <p:cond delay="0"/>
                                  </p:stCondLst>
                                  <p:childTnLst>
                                    <p:set>
                                      <p:cBhvr>
                                        <p:cTn dur="1" fill="hold">
                                          <p:stCondLst>
                                            <p:cond delay="0"/>
                                          </p:stCondLst>
                                        </p:cTn>
                                        <p:tgtEl>
                                          <p:spTgt spid="275"/>
                                        </p:tgtEl>
                                        <p:attrNameLst>
                                          <p:attrName>style.visibility</p:attrName>
                                        </p:attrNameLst>
                                      </p:cBhvr>
                                      <p:to>
                                        <p:strVal val="visible"/>
                                      </p:to>
                                    </p:set>
                                    <p:animEffect filter="fade" transition="in">
                                      <p:cBhvr>
                                        <p:cTn dur="500"/>
                                        <p:tgtEl>
                                          <p:spTgt spid="275"/>
                                        </p:tgtEl>
                                      </p:cBhvr>
                                    </p:animEffect>
                                  </p:childTnLst>
                                </p:cTn>
                              </p:par>
                              <p:par>
                                <p:cTn fill="hold" nodeType="withEffect" presetClass="entr" presetID="10" presetSubtype="0">
                                  <p:stCondLst>
                                    <p:cond delay="0"/>
                                  </p:stCondLst>
                                  <p:childTnLst>
                                    <p:set>
                                      <p:cBhvr>
                                        <p:cTn dur="1" fill="hold">
                                          <p:stCondLst>
                                            <p:cond delay="0"/>
                                          </p:stCondLst>
                                        </p:cTn>
                                        <p:tgtEl>
                                          <p:spTgt spid="276"/>
                                        </p:tgtEl>
                                        <p:attrNameLst>
                                          <p:attrName>style.visibility</p:attrName>
                                        </p:attrNameLst>
                                      </p:cBhvr>
                                      <p:to>
                                        <p:strVal val="visible"/>
                                      </p:to>
                                    </p:set>
                                    <p:animEffect filter="fade" transition="in">
                                      <p:cBhvr>
                                        <p:cTn dur="500"/>
                                        <p:tgtEl>
                                          <p:spTgt spid="276"/>
                                        </p:tgtEl>
                                      </p:cBhvr>
                                    </p:animEffect>
                                  </p:childTnLst>
                                </p:cTn>
                              </p:par>
                              <p:par>
                                <p:cTn fill="hold" nodeType="withEffect" presetClass="entr" presetID="10" presetSubtype="0">
                                  <p:stCondLst>
                                    <p:cond delay="0"/>
                                  </p:stCondLst>
                                  <p:childTnLst>
                                    <p:set>
                                      <p:cBhvr>
                                        <p:cTn dur="1" fill="hold">
                                          <p:stCondLst>
                                            <p:cond delay="0"/>
                                          </p:stCondLst>
                                        </p:cTn>
                                        <p:tgtEl>
                                          <p:spTgt spid="277"/>
                                        </p:tgtEl>
                                        <p:attrNameLst>
                                          <p:attrName>style.visibility</p:attrName>
                                        </p:attrNameLst>
                                      </p:cBhvr>
                                      <p:to>
                                        <p:strVal val="visible"/>
                                      </p:to>
                                    </p:set>
                                    <p:animEffect filter="fade" transition="in">
                                      <p:cBhvr>
                                        <p:cTn dur="500"/>
                                        <p:tgtEl>
                                          <p:spTgt spid="277"/>
                                        </p:tgtEl>
                                      </p:cBhvr>
                                    </p:animEffect>
                                  </p:childTnLst>
                                </p:cTn>
                              </p:par>
                              <p:par>
                                <p:cTn fill="hold" nodeType="withEffect" presetClass="entr" presetID="10" presetSubtype="0">
                                  <p:stCondLst>
                                    <p:cond delay="0"/>
                                  </p:stCondLst>
                                  <p:childTnLst>
                                    <p:set>
                                      <p:cBhvr>
                                        <p:cTn dur="1" fill="hold">
                                          <p:stCondLst>
                                            <p:cond delay="0"/>
                                          </p:stCondLst>
                                        </p:cTn>
                                        <p:tgtEl>
                                          <p:spTgt spid="278"/>
                                        </p:tgtEl>
                                        <p:attrNameLst>
                                          <p:attrName>style.visibility</p:attrName>
                                        </p:attrNameLst>
                                      </p:cBhvr>
                                      <p:to>
                                        <p:strVal val="visible"/>
                                      </p:to>
                                    </p:set>
                                    <p:animEffect filter="fade" transition="in">
                                      <p:cBhvr>
                                        <p:cTn dur="500"/>
                                        <p:tgtEl>
                                          <p:spTgt spid="278"/>
                                        </p:tgtEl>
                                      </p:cBhvr>
                                    </p:animEffect>
                                  </p:childTnLst>
                                </p:cTn>
                              </p:par>
                              <p:par>
                                <p:cTn fill="hold" nodeType="withEffect" presetClass="entr" presetID="10" presetSubtype="0">
                                  <p:stCondLst>
                                    <p:cond delay="0"/>
                                  </p:stCondLst>
                                  <p:childTnLst>
                                    <p:set>
                                      <p:cBhvr>
                                        <p:cTn dur="1" fill="hold">
                                          <p:stCondLst>
                                            <p:cond delay="0"/>
                                          </p:stCondLst>
                                        </p:cTn>
                                        <p:tgtEl>
                                          <p:spTgt spid="279"/>
                                        </p:tgtEl>
                                        <p:attrNameLst>
                                          <p:attrName>style.visibility</p:attrName>
                                        </p:attrNameLst>
                                      </p:cBhvr>
                                      <p:to>
                                        <p:strVal val="visible"/>
                                      </p:to>
                                    </p:set>
                                    <p:animEffect filter="fade" transition="in">
                                      <p:cBhvr>
                                        <p:cTn dur="500"/>
                                        <p:tgtEl>
                                          <p:spTgt spid="279"/>
                                        </p:tgtEl>
                                      </p:cBhvr>
                                    </p:animEffect>
                                  </p:childTnLst>
                                </p:cTn>
                              </p:par>
                              <p:par>
                                <p:cTn fill="hold" nodeType="withEffect" presetClass="entr" presetID="10" presetSubtype="0">
                                  <p:stCondLst>
                                    <p:cond delay="0"/>
                                  </p:stCondLst>
                                  <p:childTnLst>
                                    <p:set>
                                      <p:cBhvr>
                                        <p:cTn dur="1" fill="hold">
                                          <p:stCondLst>
                                            <p:cond delay="0"/>
                                          </p:stCondLst>
                                        </p:cTn>
                                        <p:tgtEl>
                                          <p:spTgt spid="280"/>
                                        </p:tgtEl>
                                        <p:attrNameLst>
                                          <p:attrName>style.visibility</p:attrName>
                                        </p:attrNameLst>
                                      </p:cBhvr>
                                      <p:to>
                                        <p:strVal val="visible"/>
                                      </p:to>
                                    </p:set>
                                    <p:animEffect filter="fade" transition="in">
                                      <p:cBhvr>
                                        <p:cTn dur="500"/>
                                        <p:tgtEl>
                                          <p:spTgt spid="280"/>
                                        </p:tgtEl>
                                      </p:cBhvr>
                                    </p:animEffect>
                                  </p:childTnLst>
                                </p:cTn>
                              </p:par>
                              <p:par>
                                <p:cTn fill="hold" nodeType="withEffect" presetClass="entr" presetID="10" presetSubtype="0">
                                  <p:stCondLst>
                                    <p:cond delay="0"/>
                                  </p:stCondLst>
                                  <p:childTnLst>
                                    <p:set>
                                      <p:cBhvr>
                                        <p:cTn dur="1" fill="hold">
                                          <p:stCondLst>
                                            <p:cond delay="0"/>
                                          </p:stCondLst>
                                        </p:cTn>
                                        <p:tgtEl>
                                          <p:spTgt spid="281"/>
                                        </p:tgtEl>
                                        <p:attrNameLst>
                                          <p:attrName>style.visibility</p:attrName>
                                        </p:attrNameLst>
                                      </p:cBhvr>
                                      <p:to>
                                        <p:strVal val="visible"/>
                                      </p:to>
                                    </p:set>
                                    <p:animEffect filter="fade" transition="in">
                                      <p:cBhvr>
                                        <p:cTn dur="500"/>
                                        <p:tgtEl>
                                          <p:spTgt spid="281"/>
                                        </p:tgtEl>
                                      </p:cBhvr>
                                    </p:animEffect>
                                  </p:childTnLst>
                                </p:cTn>
                              </p:par>
                              <p:par>
                                <p:cTn fill="hold" nodeType="withEffect" presetClass="entr" presetID="10" presetSubtype="0">
                                  <p:stCondLst>
                                    <p:cond delay="0"/>
                                  </p:stCondLst>
                                  <p:childTnLst>
                                    <p:set>
                                      <p:cBhvr>
                                        <p:cTn dur="1" fill="hold">
                                          <p:stCondLst>
                                            <p:cond delay="0"/>
                                          </p:stCondLst>
                                        </p:cTn>
                                        <p:tgtEl>
                                          <p:spTgt spid="282"/>
                                        </p:tgtEl>
                                        <p:attrNameLst>
                                          <p:attrName>style.visibility</p:attrName>
                                        </p:attrNameLst>
                                      </p:cBhvr>
                                      <p:to>
                                        <p:strVal val="visible"/>
                                      </p:to>
                                    </p:set>
                                    <p:animEffect filter="fade" transition="in">
                                      <p:cBhvr>
                                        <p:cTn dur="500"/>
                                        <p:tgtEl>
                                          <p:spTgt spid="282"/>
                                        </p:tgtEl>
                                      </p:cBhvr>
                                    </p:animEffect>
                                  </p:childTnLst>
                                </p:cTn>
                              </p:par>
                              <p:par>
                                <p:cTn fill="hold" nodeType="withEffect" presetClass="entr" presetID="10" presetSubtype="0">
                                  <p:stCondLst>
                                    <p:cond delay="0"/>
                                  </p:stCondLst>
                                  <p:childTnLst>
                                    <p:set>
                                      <p:cBhvr>
                                        <p:cTn dur="1" fill="hold">
                                          <p:stCondLst>
                                            <p:cond delay="0"/>
                                          </p:stCondLst>
                                        </p:cTn>
                                        <p:tgtEl>
                                          <p:spTgt spid="283"/>
                                        </p:tgtEl>
                                        <p:attrNameLst>
                                          <p:attrName>style.visibility</p:attrName>
                                        </p:attrNameLst>
                                      </p:cBhvr>
                                      <p:to>
                                        <p:strVal val="visible"/>
                                      </p:to>
                                    </p:set>
                                    <p:animEffect filter="fade" transition="in">
                                      <p:cBhvr>
                                        <p:cTn dur="500"/>
                                        <p:tgtEl>
                                          <p:spTgt spid="283"/>
                                        </p:tgtEl>
                                      </p:cBhvr>
                                    </p:animEffect>
                                  </p:childTnLst>
                                </p:cTn>
                              </p:par>
                              <p:par>
                                <p:cTn fill="hold" nodeType="withEffect" presetClass="entr" presetID="10" presetSubtype="0">
                                  <p:stCondLst>
                                    <p:cond delay="0"/>
                                  </p:stCondLst>
                                  <p:childTnLst>
                                    <p:set>
                                      <p:cBhvr>
                                        <p:cTn dur="1" fill="hold">
                                          <p:stCondLst>
                                            <p:cond delay="0"/>
                                          </p:stCondLst>
                                        </p:cTn>
                                        <p:tgtEl>
                                          <p:spTgt spid="285"/>
                                        </p:tgtEl>
                                        <p:attrNameLst>
                                          <p:attrName>style.visibility</p:attrName>
                                        </p:attrNameLst>
                                      </p:cBhvr>
                                      <p:to>
                                        <p:strVal val="visible"/>
                                      </p:to>
                                    </p:set>
                                    <p:animEffect filter="fade" transition="in">
                                      <p:cBhvr>
                                        <p:cTn dur="500"/>
                                        <p:tgtEl>
                                          <p:spTgt spid="28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3"/>
                                        </p:tgtEl>
                                        <p:attrNameLst>
                                          <p:attrName>style.visibility</p:attrName>
                                        </p:attrNameLst>
                                      </p:cBhvr>
                                      <p:to>
                                        <p:strVal val="visible"/>
                                      </p:to>
                                    </p:set>
                                    <p:animEffect filter="fade" transition="in">
                                      <p:cBhvr>
                                        <p:cTn dur="500"/>
                                        <p:tgtEl>
                                          <p:spTgt spid="273"/>
                                        </p:tgtEl>
                                      </p:cBhvr>
                                    </p:animEffect>
                                  </p:childTnLst>
                                </p:cTn>
                              </p:par>
                              <p:par>
                                <p:cTn fill="hold" nodeType="withEffect" presetClass="entr" presetID="2" presetSubtype="4">
                                  <p:stCondLst>
                                    <p:cond delay="0"/>
                                  </p:stCondLst>
                                  <p:childTnLst>
                                    <p:set>
                                      <p:cBhvr>
                                        <p:cTn dur="1" fill="hold">
                                          <p:stCondLst>
                                            <p:cond delay="0"/>
                                          </p:stCondLst>
                                        </p:cTn>
                                        <p:tgtEl>
                                          <p:spTgt spid="286"/>
                                        </p:tgtEl>
                                        <p:attrNameLst>
                                          <p:attrName>style.visibility</p:attrName>
                                        </p:attrNameLst>
                                      </p:cBhvr>
                                      <p:to>
                                        <p:strVal val="visible"/>
                                      </p:to>
                                    </p:set>
                                    <p:anim calcmode="lin" valueType="num">
                                      <p:cBhvr additive="base">
                                        <p:cTn dur="500"/>
                                        <p:tgtEl>
                                          <p:spTgt spid="286"/>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287"/>
                                        </p:tgtEl>
                                        <p:attrNameLst>
                                          <p:attrName>style.visibility</p:attrName>
                                        </p:attrNameLst>
                                      </p:cBhvr>
                                      <p:to>
                                        <p:strVal val="visible"/>
                                      </p:to>
                                    </p:set>
                                    <p:anim calcmode="lin" valueType="num">
                                      <p:cBhvr additive="base">
                                        <p:cTn dur="500"/>
                                        <p:tgtEl>
                                          <p:spTgt spid="287"/>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25"/>
          <p:cNvSpPr txBox="1"/>
          <p:nvPr>
            <p:ph type="title"/>
          </p:nvPr>
        </p:nvSpPr>
        <p:spPr>
          <a:xfrm>
            <a:off x="0" y="36757"/>
            <a:ext cx="12123962" cy="934792"/>
          </a:xfrm>
          <a:prstGeom prst="rect">
            <a:avLst/>
          </a:prstGeom>
          <a:noFill/>
          <a:ln>
            <a:noFill/>
          </a:ln>
        </p:spPr>
        <p:txBody>
          <a:bodyPr anchorCtr="0" anchor="ctr" bIns="45700" lIns="91425" spcFirstLastPara="1" rIns="91425" wrap="square" tIns="45700">
            <a:noAutofit/>
          </a:bodyPr>
          <a:lstStyle/>
          <a:p>
            <a:pPr indent="0" lvl="0" marL="0" marR="0" rtl="1" algn="ctr">
              <a:lnSpc>
                <a:spcPct val="90000"/>
              </a:lnSpc>
              <a:spcBef>
                <a:spcPts val="0"/>
              </a:spcBef>
              <a:spcAft>
                <a:spcPts val="0"/>
              </a:spcAft>
              <a:buClr>
                <a:schemeClr val="dk1"/>
              </a:buClr>
              <a:buSzPts val="4400"/>
              <a:buFont typeface="Tahoma"/>
              <a:buNone/>
            </a:pPr>
            <a:r>
              <a:rPr b="1" i="0" lang="iw-IL" sz="4400" u="none" cap="none" strike="noStrike">
                <a:solidFill>
                  <a:schemeClr val="dk1"/>
                </a:solidFill>
                <a:latin typeface="Tahoma"/>
                <a:ea typeface="Tahoma"/>
                <a:cs typeface="Tahoma"/>
                <a:sym typeface="Tahoma"/>
              </a:rPr>
              <a:t>שכבת האפליקציה</a:t>
            </a:r>
            <a:endParaRPr b="1" i="0" sz="4400" u="none" cap="none" strike="noStrike">
              <a:solidFill>
                <a:schemeClr val="dk1"/>
              </a:solidFill>
              <a:latin typeface="Tahoma"/>
              <a:ea typeface="Tahoma"/>
              <a:cs typeface="Tahoma"/>
              <a:sym typeface="Tahoma"/>
            </a:endParaRPr>
          </a:p>
        </p:txBody>
      </p:sp>
      <p:sp>
        <p:nvSpPr>
          <p:cNvPr id="294" name="Google Shape;294;p25"/>
          <p:cNvSpPr txBox="1"/>
          <p:nvPr>
            <p:ph idx="1" type="body"/>
          </p:nvPr>
        </p:nvSpPr>
        <p:spPr>
          <a:xfrm>
            <a:off x="254643" y="1155700"/>
            <a:ext cx="11712838" cy="5565775"/>
          </a:xfrm>
          <a:prstGeom prst="rect">
            <a:avLst/>
          </a:prstGeom>
          <a:noFill/>
          <a:ln>
            <a:noFill/>
          </a:ln>
        </p:spPr>
        <p:txBody>
          <a:bodyPr anchorCtr="0" anchor="t" bIns="45700" lIns="91425" spcFirstLastPara="1" rIns="91425" wrap="square" tIns="45700">
            <a:noAutofit/>
          </a:bodyPr>
          <a:lstStyle/>
          <a:p>
            <a:pPr indent="-292100" lvl="0" marL="292100" marR="0" rtl="1" algn="r">
              <a:lnSpc>
                <a:spcPct val="100000"/>
              </a:lnSpc>
              <a:spcBef>
                <a:spcPts val="0"/>
              </a:spcBef>
              <a:spcAft>
                <a:spcPts val="0"/>
              </a:spcAft>
              <a:buClr>
                <a:schemeClr val="dk1"/>
              </a:buClr>
              <a:buSzPts val="3200"/>
              <a:buFont typeface="Noto Sans Symbols"/>
              <a:buChar char="▪"/>
            </a:pPr>
            <a:r>
              <a:rPr b="1" i="0" lang="iw-IL" sz="3200" u="none" cap="none" strike="noStrike">
                <a:solidFill>
                  <a:schemeClr val="dk1"/>
                </a:solidFill>
                <a:latin typeface="Tahoma"/>
                <a:ea typeface="Tahoma"/>
                <a:cs typeface="Tahoma"/>
                <a:sym typeface="Tahoma"/>
              </a:rPr>
              <a:t>מה הבעיה של שכבת האפליקציה?</a:t>
            </a:r>
            <a:endParaRPr b="1" i="0" sz="3200" u="none" cap="none" strike="noStrike">
              <a:solidFill>
                <a:schemeClr val="dk1"/>
              </a:solidFill>
              <a:latin typeface="Tahoma"/>
              <a:ea typeface="Tahoma"/>
              <a:cs typeface="Tahoma"/>
              <a:sym typeface="Tahoma"/>
            </a:endParaRPr>
          </a:p>
          <a:p>
            <a:pPr indent="-292100" lvl="0" marL="292100" marR="0" rtl="1" algn="r">
              <a:lnSpc>
                <a:spcPct val="100000"/>
              </a:lnSpc>
              <a:spcBef>
                <a:spcPts val="1000"/>
              </a:spcBef>
              <a:spcAft>
                <a:spcPts val="0"/>
              </a:spcAft>
              <a:buClr>
                <a:schemeClr val="dk1"/>
              </a:buClr>
              <a:buSzPts val="3200"/>
              <a:buFont typeface="Noto Sans Symbols"/>
              <a:buChar char="▪"/>
            </a:pPr>
            <a:r>
              <a:rPr b="0" i="0" lang="iw-IL" sz="3200" u="none" cap="none" strike="noStrike">
                <a:solidFill>
                  <a:schemeClr val="dk1"/>
                </a:solidFill>
                <a:latin typeface="Tahoma"/>
                <a:ea typeface="Tahoma"/>
                <a:cs typeface="Tahoma"/>
                <a:sym typeface="Tahoma"/>
              </a:rPr>
              <a:t>היא חיה בסרט!</a:t>
            </a:r>
            <a:endParaRPr/>
          </a:p>
          <a:p>
            <a:pPr indent="-88900" lvl="0" marL="292100" marR="0" rtl="1" algn="r">
              <a:lnSpc>
                <a:spcPct val="100000"/>
              </a:lnSpc>
              <a:spcBef>
                <a:spcPts val="1000"/>
              </a:spcBef>
              <a:spcAft>
                <a:spcPts val="0"/>
              </a:spcAft>
              <a:buClr>
                <a:schemeClr val="dk1"/>
              </a:buClr>
              <a:buSzPts val="3200"/>
              <a:buFont typeface="Noto Sans Symbols"/>
              <a:buNone/>
            </a:pPr>
            <a:r>
              <a:t/>
            </a:r>
            <a:endParaRPr b="1" i="0" sz="3200" u="none" cap="none" strike="noStrike">
              <a:solidFill>
                <a:schemeClr val="dk1"/>
              </a:solidFill>
              <a:latin typeface="Tahoma"/>
              <a:ea typeface="Tahoma"/>
              <a:cs typeface="Tahoma"/>
              <a:sym typeface="Tahoma"/>
            </a:endParaRPr>
          </a:p>
        </p:txBody>
      </p:sp>
      <p:sp>
        <p:nvSpPr>
          <p:cNvPr id="295" name="Google Shape;295;p25"/>
          <p:cNvSpPr/>
          <p:nvPr/>
        </p:nvSpPr>
        <p:spPr>
          <a:xfrm>
            <a:off x="3267566" y="2995825"/>
            <a:ext cx="5413785" cy="982444"/>
          </a:xfrm>
          <a:prstGeom prst="leftRightArrow">
            <a:avLst>
              <a:gd fmla="val 50000" name="adj1"/>
              <a:gd fmla="val 50000" name="adj2"/>
            </a:avLst>
          </a:prstGeom>
          <a:gradFill>
            <a:gsLst>
              <a:gs pos="0">
                <a:srgbClr val="8DD5E4"/>
              </a:gs>
              <a:gs pos="54000">
                <a:srgbClr val="C9F0FF"/>
              </a:gs>
              <a:gs pos="100000">
                <a:srgbClr val="A3DDE9"/>
              </a:gs>
            </a:gsLst>
            <a:lin ang="108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96" name="Google Shape;296;p25"/>
          <p:cNvSpPr/>
          <p:nvPr/>
        </p:nvSpPr>
        <p:spPr>
          <a:xfrm>
            <a:off x="8681352" y="3196090"/>
            <a:ext cx="2931885" cy="556079"/>
          </a:xfrm>
          <a:prstGeom prst="roundRect">
            <a:avLst>
              <a:gd fmla="val 16667" name="adj"/>
            </a:avLst>
          </a:prstGeom>
          <a:gradFill>
            <a:gsLst>
              <a:gs pos="0">
                <a:srgbClr val="AFAFAF"/>
              </a:gs>
              <a:gs pos="50000">
                <a:schemeClr val="accent3"/>
              </a:gs>
              <a:gs pos="100000">
                <a:srgbClr val="919191"/>
              </a:gs>
            </a:gsLst>
            <a:lin ang="5400000" scaled="0"/>
          </a:gradFill>
          <a:ln cap="flat" cmpd="sng" w="9525">
            <a:solidFill>
              <a:schemeClr val="accent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ctr">
              <a:spcBef>
                <a:spcPts val="0"/>
              </a:spcBef>
              <a:spcAft>
                <a:spcPts val="0"/>
              </a:spcAft>
              <a:buNone/>
            </a:pPr>
            <a:r>
              <a:rPr b="1" i="0" lang="iw-IL" sz="2000" u="none" cap="none" strike="noStrike">
                <a:solidFill>
                  <a:schemeClr val="lt1"/>
                </a:solidFill>
                <a:latin typeface="Calibri"/>
                <a:ea typeface="Calibri"/>
                <a:cs typeface="Calibri"/>
                <a:sym typeface="Calibri"/>
              </a:rPr>
              <a:t>אפליקציה  Application </a:t>
            </a:r>
            <a:endParaRPr b="1" i="0" sz="2000" u="none" cap="none" strike="noStrike">
              <a:solidFill>
                <a:schemeClr val="lt1"/>
              </a:solidFill>
              <a:latin typeface="Calibri"/>
              <a:ea typeface="Calibri"/>
              <a:cs typeface="Calibri"/>
              <a:sym typeface="Calibri"/>
            </a:endParaRPr>
          </a:p>
        </p:txBody>
      </p:sp>
      <p:sp>
        <p:nvSpPr>
          <p:cNvPr id="297" name="Google Shape;297;p25"/>
          <p:cNvSpPr/>
          <p:nvPr/>
        </p:nvSpPr>
        <p:spPr>
          <a:xfrm>
            <a:off x="8681352" y="3834721"/>
            <a:ext cx="2931885" cy="495752"/>
          </a:xfrm>
          <a:prstGeom prst="roundRect">
            <a:avLst>
              <a:gd fmla="val 16667" name="adj"/>
            </a:avLst>
          </a:prstGeom>
          <a:gradFill>
            <a:gsLst>
              <a:gs pos="0">
                <a:srgbClr val="AFAFAF"/>
              </a:gs>
              <a:gs pos="50000">
                <a:schemeClr val="accent3"/>
              </a:gs>
              <a:gs pos="100000">
                <a:srgbClr val="919191"/>
              </a:gs>
            </a:gsLst>
            <a:lin ang="5400000" scaled="0"/>
          </a:gradFill>
          <a:ln>
            <a:noFill/>
          </a:ln>
          <a:effectLst>
            <a:outerShdw blurRad="57150" rotWithShape="0" algn="ctr" dir="5400000" dist="19050">
              <a:srgbClr val="000000">
                <a:alpha val="62745"/>
              </a:srgbClr>
            </a:outerShdw>
          </a:effectLst>
        </p:spPr>
        <p:txBody>
          <a:bodyPr anchorCtr="0" anchor="ctr" bIns="45700" lIns="91425" spcFirstLastPara="1" rIns="91425" wrap="square" tIns="45700">
            <a:noAutofit/>
          </a:bodyPr>
          <a:lstStyle/>
          <a:p>
            <a:pPr indent="0" lvl="0" marL="0" marR="0" rtl="1" algn="ctr">
              <a:spcBef>
                <a:spcPts val="0"/>
              </a:spcBef>
              <a:spcAft>
                <a:spcPts val="0"/>
              </a:spcAft>
              <a:buNone/>
            </a:pPr>
            <a:r>
              <a:rPr b="1" i="0" lang="iw-IL" sz="2000" u="none" cap="none" strike="noStrike">
                <a:solidFill>
                  <a:schemeClr val="lt1"/>
                </a:solidFill>
                <a:latin typeface="Calibri"/>
                <a:ea typeface="Calibri"/>
                <a:cs typeface="Calibri"/>
                <a:sym typeface="Calibri"/>
              </a:rPr>
              <a:t>תעבורה     Transport </a:t>
            </a:r>
            <a:endParaRPr b="1" i="0" sz="2000" u="none" cap="none" strike="noStrike">
              <a:solidFill>
                <a:schemeClr val="lt1"/>
              </a:solidFill>
              <a:latin typeface="Calibri"/>
              <a:ea typeface="Calibri"/>
              <a:cs typeface="Calibri"/>
              <a:sym typeface="Calibri"/>
            </a:endParaRPr>
          </a:p>
        </p:txBody>
      </p:sp>
      <p:sp>
        <p:nvSpPr>
          <p:cNvPr id="298" name="Google Shape;298;p25"/>
          <p:cNvSpPr/>
          <p:nvPr/>
        </p:nvSpPr>
        <p:spPr>
          <a:xfrm>
            <a:off x="8681352" y="4445912"/>
            <a:ext cx="2931885" cy="484635"/>
          </a:xfrm>
          <a:prstGeom prst="roundRect">
            <a:avLst>
              <a:gd fmla="val 16667" name="adj"/>
            </a:avLst>
          </a:prstGeom>
          <a:gradFill>
            <a:gsLst>
              <a:gs pos="0">
                <a:srgbClr val="AFAFAF"/>
              </a:gs>
              <a:gs pos="50000">
                <a:schemeClr val="accent3"/>
              </a:gs>
              <a:gs pos="100000">
                <a:srgbClr val="919191"/>
              </a:gs>
            </a:gsLst>
            <a:lin ang="5400000" scaled="0"/>
          </a:gradFill>
          <a:ln>
            <a:noFill/>
          </a:ln>
          <a:effectLst>
            <a:outerShdw blurRad="57150" rotWithShape="0" algn="ctr" dir="5400000" dist="19050">
              <a:srgbClr val="000000">
                <a:alpha val="62745"/>
              </a:srgbClr>
            </a:outerShdw>
          </a:effectLst>
        </p:spPr>
        <p:txBody>
          <a:bodyPr anchorCtr="0" anchor="ctr" bIns="45700" lIns="91425" spcFirstLastPara="1" rIns="91425" wrap="square" tIns="45700">
            <a:noAutofit/>
          </a:bodyPr>
          <a:lstStyle/>
          <a:p>
            <a:pPr indent="0" lvl="0" marL="0" marR="0" rtl="1" algn="ctr">
              <a:spcBef>
                <a:spcPts val="0"/>
              </a:spcBef>
              <a:spcAft>
                <a:spcPts val="0"/>
              </a:spcAft>
              <a:buNone/>
            </a:pPr>
            <a:r>
              <a:rPr b="1" i="0" lang="iw-IL" sz="2000" u="none" cap="none" strike="noStrike">
                <a:solidFill>
                  <a:schemeClr val="lt1"/>
                </a:solidFill>
                <a:latin typeface="Calibri"/>
                <a:ea typeface="Calibri"/>
                <a:cs typeface="Calibri"/>
                <a:sym typeface="Calibri"/>
              </a:rPr>
              <a:t>רשת            Network </a:t>
            </a:r>
            <a:endParaRPr b="1" i="0" sz="2000" u="none" cap="none" strike="noStrike">
              <a:solidFill>
                <a:schemeClr val="lt1"/>
              </a:solidFill>
              <a:latin typeface="Calibri"/>
              <a:ea typeface="Calibri"/>
              <a:cs typeface="Calibri"/>
              <a:sym typeface="Calibri"/>
            </a:endParaRPr>
          </a:p>
        </p:txBody>
      </p:sp>
      <p:sp>
        <p:nvSpPr>
          <p:cNvPr id="299" name="Google Shape;299;p25"/>
          <p:cNvSpPr/>
          <p:nvPr/>
        </p:nvSpPr>
        <p:spPr>
          <a:xfrm>
            <a:off x="8681352" y="5031478"/>
            <a:ext cx="2931885" cy="493486"/>
          </a:xfrm>
          <a:prstGeom prst="roundRect">
            <a:avLst>
              <a:gd fmla="val 16667" name="adj"/>
            </a:avLst>
          </a:prstGeom>
          <a:gradFill>
            <a:gsLst>
              <a:gs pos="0">
                <a:srgbClr val="AFAFAF"/>
              </a:gs>
              <a:gs pos="50000">
                <a:schemeClr val="accent3"/>
              </a:gs>
              <a:gs pos="100000">
                <a:srgbClr val="919191"/>
              </a:gs>
            </a:gsLst>
            <a:lin ang="5400000" scaled="0"/>
          </a:gradFill>
          <a:ln>
            <a:noFill/>
          </a:ln>
          <a:effectLst>
            <a:outerShdw blurRad="57150" rotWithShape="0" algn="ctr" dir="5400000" dist="19050">
              <a:srgbClr val="000000">
                <a:alpha val="62745"/>
              </a:srgbClr>
            </a:outerShdw>
          </a:effectLst>
        </p:spPr>
        <p:txBody>
          <a:bodyPr anchorCtr="0" anchor="ctr" bIns="45700" lIns="91425" spcFirstLastPara="1" rIns="91425" wrap="square" tIns="45700">
            <a:noAutofit/>
          </a:bodyPr>
          <a:lstStyle/>
          <a:p>
            <a:pPr indent="0" lvl="0" marL="0" marR="0" rtl="1" algn="ctr">
              <a:spcBef>
                <a:spcPts val="0"/>
              </a:spcBef>
              <a:spcAft>
                <a:spcPts val="0"/>
              </a:spcAft>
              <a:buNone/>
            </a:pPr>
            <a:r>
              <a:rPr b="1" i="0" lang="iw-IL" sz="2000" u="none" cap="none" strike="noStrike">
                <a:solidFill>
                  <a:schemeClr val="lt1"/>
                </a:solidFill>
                <a:latin typeface="Calibri"/>
                <a:ea typeface="Calibri"/>
                <a:cs typeface="Calibri"/>
                <a:sym typeface="Calibri"/>
              </a:rPr>
              <a:t>קו               Data Link </a:t>
            </a:r>
            <a:endParaRPr b="1" i="0" sz="2000" u="none" cap="none" strike="noStrike">
              <a:solidFill>
                <a:schemeClr val="lt1"/>
              </a:solidFill>
              <a:latin typeface="Calibri"/>
              <a:ea typeface="Calibri"/>
              <a:cs typeface="Calibri"/>
              <a:sym typeface="Calibri"/>
            </a:endParaRPr>
          </a:p>
        </p:txBody>
      </p:sp>
      <p:sp>
        <p:nvSpPr>
          <p:cNvPr id="300" name="Google Shape;300;p25"/>
          <p:cNvSpPr/>
          <p:nvPr/>
        </p:nvSpPr>
        <p:spPr>
          <a:xfrm>
            <a:off x="8681351" y="5625895"/>
            <a:ext cx="2931885" cy="522515"/>
          </a:xfrm>
          <a:prstGeom prst="roundRect">
            <a:avLst>
              <a:gd fmla="val 16667" name="adj"/>
            </a:avLst>
          </a:prstGeom>
          <a:gradFill>
            <a:gsLst>
              <a:gs pos="0">
                <a:srgbClr val="AFAFAF"/>
              </a:gs>
              <a:gs pos="50000">
                <a:schemeClr val="accent3"/>
              </a:gs>
              <a:gs pos="100000">
                <a:srgbClr val="919191"/>
              </a:gs>
            </a:gsLst>
            <a:lin ang="5400000" scaled="0"/>
          </a:gradFill>
          <a:ln>
            <a:noFill/>
          </a:ln>
          <a:effectLst>
            <a:outerShdw blurRad="57150" rotWithShape="0" algn="ctr" dir="5400000" dist="19050">
              <a:srgbClr val="000000">
                <a:alpha val="62745"/>
              </a:srgbClr>
            </a:outerShdw>
          </a:effectLst>
        </p:spPr>
        <p:txBody>
          <a:bodyPr anchorCtr="0" anchor="ctr" bIns="45700" lIns="91425" spcFirstLastPara="1" rIns="91425" wrap="square" tIns="45700">
            <a:noAutofit/>
          </a:bodyPr>
          <a:lstStyle/>
          <a:p>
            <a:pPr indent="0" lvl="0" marL="0" marR="0" rtl="1" algn="ctr">
              <a:spcBef>
                <a:spcPts val="0"/>
              </a:spcBef>
              <a:spcAft>
                <a:spcPts val="0"/>
              </a:spcAft>
              <a:buNone/>
            </a:pPr>
            <a:r>
              <a:rPr b="1" i="0" lang="iw-IL" sz="2000" u="none" cap="none" strike="noStrike">
                <a:solidFill>
                  <a:schemeClr val="lt1"/>
                </a:solidFill>
                <a:latin typeface="Calibri"/>
                <a:ea typeface="Calibri"/>
                <a:cs typeface="Calibri"/>
                <a:sym typeface="Calibri"/>
              </a:rPr>
              <a:t>פיזית             Physical  </a:t>
            </a:r>
            <a:endParaRPr b="1" i="0" sz="2000" u="none" cap="none" strike="noStrike">
              <a:solidFill>
                <a:schemeClr val="lt1"/>
              </a:solidFill>
              <a:latin typeface="Calibri"/>
              <a:ea typeface="Calibri"/>
              <a:cs typeface="Calibri"/>
              <a:sym typeface="Calibri"/>
            </a:endParaRPr>
          </a:p>
        </p:txBody>
      </p:sp>
      <p:sp>
        <p:nvSpPr>
          <p:cNvPr id="301" name="Google Shape;301;p25"/>
          <p:cNvSpPr/>
          <p:nvPr/>
        </p:nvSpPr>
        <p:spPr>
          <a:xfrm>
            <a:off x="254644" y="3225585"/>
            <a:ext cx="2931885" cy="556079"/>
          </a:xfrm>
          <a:prstGeom prst="roundRect">
            <a:avLst>
              <a:gd fmla="val 16667" name="adj"/>
            </a:avLst>
          </a:prstGeom>
          <a:gradFill>
            <a:gsLst>
              <a:gs pos="0">
                <a:srgbClr val="AFAFAF"/>
              </a:gs>
              <a:gs pos="50000">
                <a:schemeClr val="accent3"/>
              </a:gs>
              <a:gs pos="100000">
                <a:srgbClr val="919191"/>
              </a:gs>
            </a:gsLst>
            <a:lin ang="5400000" scaled="0"/>
          </a:gradFill>
          <a:ln cap="flat" cmpd="sng" w="9525">
            <a:solidFill>
              <a:schemeClr val="accent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ctr">
              <a:spcBef>
                <a:spcPts val="0"/>
              </a:spcBef>
              <a:spcAft>
                <a:spcPts val="0"/>
              </a:spcAft>
              <a:buNone/>
            </a:pPr>
            <a:r>
              <a:rPr b="1" i="0" lang="iw-IL" sz="2000" u="none" cap="none" strike="noStrike">
                <a:solidFill>
                  <a:schemeClr val="lt1"/>
                </a:solidFill>
                <a:latin typeface="Calibri"/>
                <a:ea typeface="Calibri"/>
                <a:cs typeface="Calibri"/>
                <a:sym typeface="Calibri"/>
              </a:rPr>
              <a:t>אפליקציה  Application </a:t>
            </a:r>
            <a:endParaRPr b="1" i="0" sz="2000" u="none" cap="none" strike="noStrike">
              <a:solidFill>
                <a:schemeClr val="lt1"/>
              </a:solidFill>
              <a:latin typeface="Calibri"/>
              <a:ea typeface="Calibri"/>
              <a:cs typeface="Calibri"/>
              <a:sym typeface="Calibri"/>
            </a:endParaRPr>
          </a:p>
        </p:txBody>
      </p:sp>
      <p:sp>
        <p:nvSpPr>
          <p:cNvPr id="302" name="Google Shape;302;p25"/>
          <p:cNvSpPr/>
          <p:nvPr/>
        </p:nvSpPr>
        <p:spPr>
          <a:xfrm>
            <a:off x="254644" y="3864216"/>
            <a:ext cx="2931885" cy="495752"/>
          </a:xfrm>
          <a:prstGeom prst="roundRect">
            <a:avLst>
              <a:gd fmla="val 16667" name="adj"/>
            </a:avLst>
          </a:prstGeom>
          <a:gradFill>
            <a:gsLst>
              <a:gs pos="0">
                <a:srgbClr val="AFAFAF"/>
              </a:gs>
              <a:gs pos="50000">
                <a:schemeClr val="accent3"/>
              </a:gs>
              <a:gs pos="100000">
                <a:srgbClr val="919191"/>
              </a:gs>
            </a:gsLst>
            <a:lin ang="5400000" scaled="0"/>
          </a:gradFill>
          <a:ln>
            <a:noFill/>
          </a:ln>
          <a:effectLst>
            <a:outerShdw blurRad="57150" rotWithShape="0" algn="ctr" dir="5400000" dist="19050">
              <a:srgbClr val="000000">
                <a:alpha val="62745"/>
              </a:srgbClr>
            </a:outerShdw>
          </a:effectLst>
        </p:spPr>
        <p:txBody>
          <a:bodyPr anchorCtr="0" anchor="ctr" bIns="45700" lIns="91425" spcFirstLastPara="1" rIns="91425" wrap="square" tIns="45700">
            <a:noAutofit/>
          </a:bodyPr>
          <a:lstStyle/>
          <a:p>
            <a:pPr indent="0" lvl="0" marL="0" marR="0" rtl="1" algn="ctr">
              <a:spcBef>
                <a:spcPts val="0"/>
              </a:spcBef>
              <a:spcAft>
                <a:spcPts val="0"/>
              </a:spcAft>
              <a:buNone/>
            </a:pPr>
            <a:r>
              <a:rPr b="1" i="0" lang="iw-IL" sz="2000" u="none" cap="none" strike="noStrike">
                <a:solidFill>
                  <a:schemeClr val="lt1"/>
                </a:solidFill>
                <a:latin typeface="Calibri"/>
                <a:ea typeface="Calibri"/>
                <a:cs typeface="Calibri"/>
                <a:sym typeface="Calibri"/>
              </a:rPr>
              <a:t>תעבורה     Transport </a:t>
            </a:r>
            <a:endParaRPr b="1" i="0" sz="2000" u="none" cap="none" strike="noStrike">
              <a:solidFill>
                <a:schemeClr val="lt1"/>
              </a:solidFill>
              <a:latin typeface="Calibri"/>
              <a:ea typeface="Calibri"/>
              <a:cs typeface="Calibri"/>
              <a:sym typeface="Calibri"/>
            </a:endParaRPr>
          </a:p>
        </p:txBody>
      </p:sp>
      <p:sp>
        <p:nvSpPr>
          <p:cNvPr id="303" name="Google Shape;303;p25"/>
          <p:cNvSpPr/>
          <p:nvPr/>
        </p:nvSpPr>
        <p:spPr>
          <a:xfrm>
            <a:off x="254644" y="4475407"/>
            <a:ext cx="2931885" cy="484635"/>
          </a:xfrm>
          <a:prstGeom prst="roundRect">
            <a:avLst>
              <a:gd fmla="val 16667" name="adj"/>
            </a:avLst>
          </a:prstGeom>
          <a:gradFill>
            <a:gsLst>
              <a:gs pos="0">
                <a:srgbClr val="AFAFAF"/>
              </a:gs>
              <a:gs pos="50000">
                <a:schemeClr val="accent3"/>
              </a:gs>
              <a:gs pos="100000">
                <a:srgbClr val="919191"/>
              </a:gs>
            </a:gsLst>
            <a:lin ang="5400000" scaled="0"/>
          </a:gradFill>
          <a:ln>
            <a:noFill/>
          </a:ln>
          <a:effectLst>
            <a:outerShdw blurRad="57150" rotWithShape="0" algn="ctr" dir="5400000" dist="19050">
              <a:srgbClr val="000000">
                <a:alpha val="62745"/>
              </a:srgbClr>
            </a:outerShdw>
          </a:effectLst>
        </p:spPr>
        <p:txBody>
          <a:bodyPr anchorCtr="0" anchor="ctr" bIns="45700" lIns="91425" spcFirstLastPara="1" rIns="91425" wrap="square" tIns="45700">
            <a:noAutofit/>
          </a:bodyPr>
          <a:lstStyle/>
          <a:p>
            <a:pPr indent="0" lvl="0" marL="0" marR="0" rtl="1" algn="ctr">
              <a:spcBef>
                <a:spcPts val="0"/>
              </a:spcBef>
              <a:spcAft>
                <a:spcPts val="0"/>
              </a:spcAft>
              <a:buNone/>
            </a:pPr>
            <a:r>
              <a:rPr b="1" i="0" lang="iw-IL" sz="2000" u="none" cap="none" strike="noStrike">
                <a:solidFill>
                  <a:schemeClr val="lt1"/>
                </a:solidFill>
                <a:latin typeface="Calibri"/>
                <a:ea typeface="Calibri"/>
                <a:cs typeface="Calibri"/>
                <a:sym typeface="Calibri"/>
              </a:rPr>
              <a:t>רשת            Network </a:t>
            </a:r>
            <a:endParaRPr b="1" i="0" sz="2000" u="none" cap="none" strike="noStrike">
              <a:solidFill>
                <a:schemeClr val="lt1"/>
              </a:solidFill>
              <a:latin typeface="Calibri"/>
              <a:ea typeface="Calibri"/>
              <a:cs typeface="Calibri"/>
              <a:sym typeface="Calibri"/>
            </a:endParaRPr>
          </a:p>
        </p:txBody>
      </p:sp>
      <p:sp>
        <p:nvSpPr>
          <p:cNvPr id="304" name="Google Shape;304;p25"/>
          <p:cNvSpPr/>
          <p:nvPr/>
        </p:nvSpPr>
        <p:spPr>
          <a:xfrm>
            <a:off x="254644" y="5060973"/>
            <a:ext cx="2931885" cy="493486"/>
          </a:xfrm>
          <a:prstGeom prst="roundRect">
            <a:avLst>
              <a:gd fmla="val 16667" name="adj"/>
            </a:avLst>
          </a:prstGeom>
          <a:gradFill>
            <a:gsLst>
              <a:gs pos="0">
                <a:srgbClr val="AFAFAF"/>
              </a:gs>
              <a:gs pos="50000">
                <a:schemeClr val="accent3"/>
              </a:gs>
              <a:gs pos="100000">
                <a:srgbClr val="919191"/>
              </a:gs>
            </a:gsLst>
            <a:lin ang="5400000" scaled="0"/>
          </a:gradFill>
          <a:ln>
            <a:noFill/>
          </a:ln>
          <a:effectLst>
            <a:outerShdw blurRad="57150" rotWithShape="0" algn="ctr" dir="5400000" dist="19050">
              <a:srgbClr val="000000">
                <a:alpha val="62745"/>
              </a:srgbClr>
            </a:outerShdw>
          </a:effectLst>
        </p:spPr>
        <p:txBody>
          <a:bodyPr anchorCtr="0" anchor="ctr" bIns="45700" lIns="91425" spcFirstLastPara="1" rIns="91425" wrap="square" tIns="45700">
            <a:noAutofit/>
          </a:bodyPr>
          <a:lstStyle/>
          <a:p>
            <a:pPr indent="0" lvl="0" marL="0" marR="0" rtl="1" algn="ctr">
              <a:spcBef>
                <a:spcPts val="0"/>
              </a:spcBef>
              <a:spcAft>
                <a:spcPts val="0"/>
              </a:spcAft>
              <a:buNone/>
            </a:pPr>
            <a:r>
              <a:rPr b="1" i="0" lang="iw-IL" sz="2000" u="none" cap="none" strike="noStrike">
                <a:solidFill>
                  <a:schemeClr val="lt1"/>
                </a:solidFill>
                <a:latin typeface="Calibri"/>
                <a:ea typeface="Calibri"/>
                <a:cs typeface="Calibri"/>
                <a:sym typeface="Calibri"/>
              </a:rPr>
              <a:t>קו               Data Link </a:t>
            </a:r>
            <a:endParaRPr b="1" i="0" sz="2000" u="none" cap="none" strike="noStrike">
              <a:solidFill>
                <a:schemeClr val="lt1"/>
              </a:solidFill>
              <a:latin typeface="Calibri"/>
              <a:ea typeface="Calibri"/>
              <a:cs typeface="Calibri"/>
              <a:sym typeface="Calibri"/>
            </a:endParaRPr>
          </a:p>
        </p:txBody>
      </p:sp>
      <p:sp>
        <p:nvSpPr>
          <p:cNvPr id="305" name="Google Shape;305;p25"/>
          <p:cNvSpPr/>
          <p:nvPr/>
        </p:nvSpPr>
        <p:spPr>
          <a:xfrm>
            <a:off x="254643" y="5655390"/>
            <a:ext cx="2931885" cy="522515"/>
          </a:xfrm>
          <a:prstGeom prst="roundRect">
            <a:avLst>
              <a:gd fmla="val 16667" name="adj"/>
            </a:avLst>
          </a:prstGeom>
          <a:gradFill>
            <a:gsLst>
              <a:gs pos="0">
                <a:srgbClr val="AFAFAF"/>
              </a:gs>
              <a:gs pos="50000">
                <a:schemeClr val="accent3"/>
              </a:gs>
              <a:gs pos="100000">
                <a:srgbClr val="919191"/>
              </a:gs>
            </a:gsLst>
            <a:lin ang="5400000" scaled="0"/>
          </a:gradFill>
          <a:ln>
            <a:noFill/>
          </a:ln>
          <a:effectLst>
            <a:outerShdw blurRad="57150" rotWithShape="0" algn="ctr" dir="5400000" dist="19050">
              <a:srgbClr val="000000">
                <a:alpha val="62745"/>
              </a:srgbClr>
            </a:outerShdw>
          </a:effectLst>
        </p:spPr>
        <p:txBody>
          <a:bodyPr anchorCtr="0" anchor="ctr" bIns="45700" lIns="91425" spcFirstLastPara="1" rIns="91425" wrap="square" tIns="45700">
            <a:noAutofit/>
          </a:bodyPr>
          <a:lstStyle/>
          <a:p>
            <a:pPr indent="0" lvl="0" marL="0" marR="0" rtl="1" algn="ctr">
              <a:spcBef>
                <a:spcPts val="0"/>
              </a:spcBef>
              <a:spcAft>
                <a:spcPts val="0"/>
              </a:spcAft>
              <a:buNone/>
            </a:pPr>
            <a:r>
              <a:rPr b="1" i="0" lang="iw-IL" sz="2000" u="none" cap="none" strike="noStrike">
                <a:solidFill>
                  <a:schemeClr val="lt1"/>
                </a:solidFill>
                <a:latin typeface="Calibri"/>
                <a:ea typeface="Calibri"/>
                <a:cs typeface="Calibri"/>
                <a:sym typeface="Calibri"/>
              </a:rPr>
              <a:t>פיזית             Physical  </a:t>
            </a:r>
            <a:endParaRPr b="1" i="0" sz="2000" u="none" cap="none" strike="noStrike">
              <a:solidFill>
                <a:schemeClr val="lt1"/>
              </a:solidFill>
              <a:latin typeface="Calibri"/>
              <a:ea typeface="Calibri"/>
              <a:cs typeface="Calibri"/>
              <a:sym typeface="Calibri"/>
            </a:endParaRPr>
          </a:p>
        </p:txBody>
      </p:sp>
      <p:sp>
        <p:nvSpPr>
          <p:cNvPr id="306" name="Google Shape;306;p25"/>
          <p:cNvSpPr txBox="1"/>
          <p:nvPr/>
        </p:nvSpPr>
        <p:spPr>
          <a:xfrm>
            <a:off x="8681351" y="2464100"/>
            <a:ext cx="2989947" cy="543006"/>
          </a:xfrm>
          <a:prstGeom prst="rect">
            <a:avLst/>
          </a:prstGeom>
          <a:gradFill>
            <a:gsLst>
              <a:gs pos="0">
                <a:srgbClr val="FFDC9B"/>
              </a:gs>
              <a:gs pos="50000">
                <a:srgbClr val="FFD68D"/>
              </a:gs>
              <a:gs pos="100000">
                <a:srgbClr val="FFD478"/>
              </a:gs>
            </a:gsLst>
            <a:lin ang="5400000" scaled="0"/>
          </a:gradFill>
          <a:ln cap="flat" cmpd="sng" w="9525">
            <a:solidFill>
              <a:schemeClr val="accent4"/>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1" algn="ctr">
              <a:lnSpc>
                <a:spcPct val="100000"/>
              </a:lnSpc>
              <a:spcBef>
                <a:spcPts val="0"/>
              </a:spcBef>
              <a:spcAft>
                <a:spcPts val="0"/>
              </a:spcAft>
              <a:buClr>
                <a:srgbClr val="2E75B5"/>
              </a:buClr>
              <a:buSzPts val="2800"/>
              <a:buFont typeface="Noto Sans Symbols"/>
              <a:buNone/>
            </a:pPr>
            <a:r>
              <a:rPr b="1" i="0" lang="iw-IL" sz="2800" u="none" cap="none" strike="noStrike">
                <a:solidFill>
                  <a:srgbClr val="2E75B5"/>
                </a:solidFill>
                <a:latin typeface="Tahoma"/>
                <a:ea typeface="Tahoma"/>
                <a:cs typeface="Tahoma"/>
                <a:sym typeface="Tahoma"/>
              </a:rPr>
              <a:t>מחשב מקור</a:t>
            </a:r>
            <a:endParaRPr b="1" i="0" sz="2800" u="none" cap="none" strike="noStrike">
              <a:solidFill>
                <a:srgbClr val="2E75B5"/>
              </a:solidFill>
              <a:latin typeface="Tahoma"/>
              <a:ea typeface="Tahoma"/>
              <a:cs typeface="Tahoma"/>
              <a:sym typeface="Tahoma"/>
            </a:endParaRPr>
          </a:p>
        </p:txBody>
      </p:sp>
      <p:sp>
        <p:nvSpPr>
          <p:cNvPr id="307" name="Google Shape;307;p25"/>
          <p:cNvSpPr txBox="1"/>
          <p:nvPr/>
        </p:nvSpPr>
        <p:spPr>
          <a:xfrm>
            <a:off x="370075" y="2420549"/>
            <a:ext cx="2701019" cy="543006"/>
          </a:xfrm>
          <a:prstGeom prst="rect">
            <a:avLst/>
          </a:prstGeom>
          <a:gradFill>
            <a:gsLst>
              <a:gs pos="0">
                <a:srgbClr val="FFDC9B"/>
              </a:gs>
              <a:gs pos="50000">
                <a:srgbClr val="FFD68D"/>
              </a:gs>
              <a:gs pos="100000">
                <a:srgbClr val="FFD478"/>
              </a:gs>
            </a:gsLst>
            <a:lin ang="5400000" scaled="0"/>
          </a:gradFill>
          <a:ln cap="flat" cmpd="sng" w="9525">
            <a:solidFill>
              <a:schemeClr val="accent4"/>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1" algn="ctr">
              <a:lnSpc>
                <a:spcPct val="100000"/>
              </a:lnSpc>
              <a:spcBef>
                <a:spcPts val="0"/>
              </a:spcBef>
              <a:spcAft>
                <a:spcPts val="0"/>
              </a:spcAft>
              <a:buClr>
                <a:srgbClr val="FF0000"/>
              </a:buClr>
              <a:buSzPts val="2800"/>
              <a:buFont typeface="Noto Sans Symbols"/>
              <a:buNone/>
            </a:pPr>
            <a:r>
              <a:rPr b="1" i="0" lang="iw-IL" sz="2800" u="none" cap="none" strike="noStrike">
                <a:solidFill>
                  <a:srgbClr val="FF0000"/>
                </a:solidFill>
                <a:latin typeface="Tahoma"/>
                <a:ea typeface="Tahoma"/>
                <a:cs typeface="Tahoma"/>
                <a:sym typeface="Tahoma"/>
              </a:rPr>
              <a:t>מחשב יעד</a:t>
            </a:r>
            <a:endParaRPr b="1" i="0" sz="2800" u="none" cap="none" strike="noStrike">
              <a:solidFill>
                <a:srgbClr val="FF0000"/>
              </a:solidFill>
              <a:latin typeface="Tahoma"/>
              <a:ea typeface="Tahoma"/>
              <a:cs typeface="Tahoma"/>
              <a:sym typeface="Tahoma"/>
            </a:endParaRPr>
          </a:p>
        </p:txBody>
      </p:sp>
      <p:sp>
        <p:nvSpPr>
          <p:cNvPr id="308" name="Google Shape;308;p25"/>
          <p:cNvSpPr/>
          <p:nvPr/>
        </p:nvSpPr>
        <p:spPr>
          <a:xfrm flipH="1">
            <a:off x="3996810" y="5524964"/>
            <a:ext cx="4051300" cy="1054100"/>
          </a:xfrm>
          <a:prstGeom prst="stripedRightArrow">
            <a:avLst>
              <a:gd fmla="val 38572" name="adj1"/>
              <a:gd fmla="val 50000" name="adj2"/>
            </a:avLst>
          </a:prstGeom>
          <a:solidFill>
            <a:srgbClr val="8DD5E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Tahoma"/>
              <a:ea typeface="Tahoma"/>
              <a:cs typeface="Tahoma"/>
              <a:sym typeface="Tahoma"/>
            </a:endParaRPr>
          </a:p>
        </p:txBody>
      </p:sp>
      <p:sp>
        <p:nvSpPr>
          <p:cNvPr id="309" name="Google Shape;309;p25"/>
          <p:cNvSpPr/>
          <p:nvPr/>
        </p:nvSpPr>
        <p:spPr>
          <a:xfrm rot="5400000">
            <a:off x="6851250" y="4152694"/>
            <a:ext cx="2794000" cy="889000"/>
          </a:xfrm>
          <a:prstGeom prst="stripedRightArrow">
            <a:avLst>
              <a:gd fmla="val 38572" name="adj1"/>
              <a:gd fmla="val 50000" name="adj2"/>
            </a:avLst>
          </a:prstGeom>
          <a:solidFill>
            <a:srgbClr val="8DD5E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310" name="Google Shape;310;p25"/>
          <p:cNvSpPr/>
          <p:nvPr/>
        </p:nvSpPr>
        <p:spPr>
          <a:xfrm flipH="1" rot="5400000">
            <a:off x="2338550" y="4084136"/>
            <a:ext cx="2916239" cy="889000"/>
          </a:xfrm>
          <a:prstGeom prst="stripedRightArrow">
            <a:avLst>
              <a:gd fmla="val 38572" name="adj1"/>
              <a:gd fmla="val 50000" name="adj2"/>
            </a:avLst>
          </a:prstGeom>
          <a:solidFill>
            <a:srgbClr val="8DD5E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93"/>
                                        </p:tgtEl>
                                        <p:attrNameLst>
                                          <p:attrName>style.visibility</p:attrName>
                                        </p:attrNameLst>
                                      </p:cBhvr>
                                      <p:to>
                                        <p:strVal val="visible"/>
                                      </p:to>
                                    </p:set>
                                    <p:animEffect filter="fade" transition="in">
                                      <p:cBhvr>
                                        <p:cTn dur="500"/>
                                        <p:tgtEl>
                                          <p:spTgt spid="29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100"/>
                                  </p:stCondLst>
                                  <p:childTnLst>
                                    <p:set>
                                      <p:cBhvr>
                                        <p:cTn dur="1" fill="hold">
                                          <p:stCondLst>
                                            <p:cond delay="0"/>
                                          </p:stCondLst>
                                        </p:cTn>
                                        <p:tgtEl>
                                          <p:spTgt spid="294">
                                            <p:txEl>
                                              <p:pRg end="0" st="0"/>
                                            </p:txEl>
                                          </p:spTgt>
                                        </p:tgtEl>
                                        <p:attrNameLst>
                                          <p:attrName>style.visibility</p:attrName>
                                        </p:attrNameLst>
                                      </p:cBhvr>
                                      <p:to>
                                        <p:strVal val="visible"/>
                                      </p:to>
                                    </p:set>
                                    <p:animEffect filter="fade" transition="in">
                                      <p:cBhvr>
                                        <p:cTn dur="500"/>
                                        <p:tgtEl>
                                          <p:spTgt spid="29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100"/>
                                  </p:stCondLst>
                                  <p:childTnLst>
                                    <p:set>
                                      <p:cBhvr>
                                        <p:cTn dur="1" fill="hold">
                                          <p:stCondLst>
                                            <p:cond delay="0"/>
                                          </p:stCondLst>
                                        </p:cTn>
                                        <p:tgtEl>
                                          <p:spTgt spid="294">
                                            <p:txEl>
                                              <p:pRg end="1" st="1"/>
                                            </p:txEl>
                                          </p:spTgt>
                                        </p:tgtEl>
                                        <p:attrNameLst>
                                          <p:attrName>style.visibility</p:attrName>
                                        </p:attrNameLst>
                                      </p:cBhvr>
                                      <p:to>
                                        <p:strVal val="visible"/>
                                      </p:to>
                                    </p:set>
                                    <p:animEffect filter="fade" transition="in">
                                      <p:cBhvr>
                                        <p:cTn dur="500"/>
                                        <p:tgtEl>
                                          <p:spTgt spid="29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100"/>
                                  </p:stCondLst>
                                  <p:childTnLst>
                                    <p:set>
                                      <p:cBhvr>
                                        <p:cTn dur="1" fill="hold">
                                          <p:stCondLst>
                                            <p:cond delay="0"/>
                                          </p:stCondLst>
                                        </p:cTn>
                                        <p:tgtEl>
                                          <p:spTgt spid="294">
                                            <p:txEl>
                                              <p:pRg end="2" st="2"/>
                                            </p:txEl>
                                          </p:spTgt>
                                        </p:tgtEl>
                                        <p:attrNameLst>
                                          <p:attrName>style.visibility</p:attrName>
                                        </p:attrNameLst>
                                      </p:cBhvr>
                                      <p:to>
                                        <p:strVal val="visible"/>
                                      </p:to>
                                    </p:set>
                                    <p:animEffect filter="fade" transition="in">
                                      <p:cBhvr>
                                        <p:cTn dur="500"/>
                                        <p:tgtEl>
                                          <p:spTgt spid="294">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6"/>
                                        </p:tgtEl>
                                        <p:attrNameLst>
                                          <p:attrName>style.visibility</p:attrName>
                                        </p:attrNameLst>
                                      </p:cBhvr>
                                      <p:to>
                                        <p:strVal val="visible"/>
                                      </p:to>
                                    </p:set>
                                    <p:animEffect filter="fade" transition="in">
                                      <p:cBhvr>
                                        <p:cTn dur="500"/>
                                        <p:tgtEl>
                                          <p:spTgt spid="306"/>
                                        </p:tgtEl>
                                      </p:cBhvr>
                                    </p:animEffect>
                                  </p:childTnLst>
                                </p:cTn>
                              </p:par>
                              <p:par>
                                <p:cTn fill="hold" nodeType="withEffect" presetClass="entr" presetID="10" presetSubtype="0">
                                  <p:stCondLst>
                                    <p:cond delay="0"/>
                                  </p:stCondLst>
                                  <p:childTnLst>
                                    <p:set>
                                      <p:cBhvr>
                                        <p:cTn dur="1" fill="hold">
                                          <p:stCondLst>
                                            <p:cond delay="0"/>
                                          </p:stCondLst>
                                        </p:cTn>
                                        <p:tgtEl>
                                          <p:spTgt spid="296"/>
                                        </p:tgtEl>
                                        <p:attrNameLst>
                                          <p:attrName>style.visibility</p:attrName>
                                        </p:attrNameLst>
                                      </p:cBhvr>
                                      <p:to>
                                        <p:strVal val="visible"/>
                                      </p:to>
                                    </p:set>
                                    <p:animEffect filter="fade" transition="in">
                                      <p:cBhvr>
                                        <p:cTn dur="500"/>
                                        <p:tgtEl>
                                          <p:spTgt spid="296"/>
                                        </p:tgtEl>
                                      </p:cBhvr>
                                    </p:animEffect>
                                  </p:childTnLst>
                                </p:cTn>
                              </p:par>
                              <p:par>
                                <p:cTn fill="hold" nodeType="withEffect" presetClass="entr" presetID="10" presetSubtype="0">
                                  <p:stCondLst>
                                    <p:cond delay="0"/>
                                  </p:stCondLst>
                                  <p:childTnLst>
                                    <p:set>
                                      <p:cBhvr>
                                        <p:cTn dur="1" fill="hold">
                                          <p:stCondLst>
                                            <p:cond delay="0"/>
                                          </p:stCondLst>
                                        </p:cTn>
                                        <p:tgtEl>
                                          <p:spTgt spid="297"/>
                                        </p:tgtEl>
                                        <p:attrNameLst>
                                          <p:attrName>style.visibility</p:attrName>
                                        </p:attrNameLst>
                                      </p:cBhvr>
                                      <p:to>
                                        <p:strVal val="visible"/>
                                      </p:to>
                                    </p:set>
                                    <p:animEffect filter="fade" transition="in">
                                      <p:cBhvr>
                                        <p:cTn dur="500"/>
                                        <p:tgtEl>
                                          <p:spTgt spid="297"/>
                                        </p:tgtEl>
                                      </p:cBhvr>
                                    </p:animEffect>
                                  </p:childTnLst>
                                </p:cTn>
                              </p:par>
                              <p:par>
                                <p:cTn fill="hold" nodeType="withEffect" presetClass="entr" presetID="10" presetSubtype="0">
                                  <p:stCondLst>
                                    <p:cond delay="0"/>
                                  </p:stCondLst>
                                  <p:childTnLst>
                                    <p:set>
                                      <p:cBhvr>
                                        <p:cTn dur="1" fill="hold">
                                          <p:stCondLst>
                                            <p:cond delay="0"/>
                                          </p:stCondLst>
                                        </p:cTn>
                                        <p:tgtEl>
                                          <p:spTgt spid="298"/>
                                        </p:tgtEl>
                                        <p:attrNameLst>
                                          <p:attrName>style.visibility</p:attrName>
                                        </p:attrNameLst>
                                      </p:cBhvr>
                                      <p:to>
                                        <p:strVal val="visible"/>
                                      </p:to>
                                    </p:set>
                                    <p:animEffect filter="fade" transition="in">
                                      <p:cBhvr>
                                        <p:cTn dur="500"/>
                                        <p:tgtEl>
                                          <p:spTgt spid="298"/>
                                        </p:tgtEl>
                                      </p:cBhvr>
                                    </p:animEffect>
                                  </p:childTnLst>
                                </p:cTn>
                              </p:par>
                              <p:par>
                                <p:cTn fill="hold" nodeType="withEffect" presetClass="entr" presetID="10" presetSubtype="0">
                                  <p:stCondLst>
                                    <p:cond delay="0"/>
                                  </p:stCondLst>
                                  <p:childTnLst>
                                    <p:set>
                                      <p:cBhvr>
                                        <p:cTn dur="1" fill="hold">
                                          <p:stCondLst>
                                            <p:cond delay="0"/>
                                          </p:stCondLst>
                                        </p:cTn>
                                        <p:tgtEl>
                                          <p:spTgt spid="299"/>
                                        </p:tgtEl>
                                        <p:attrNameLst>
                                          <p:attrName>style.visibility</p:attrName>
                                        </p:attrNameLst>
                                      </p:cBhvr>
                                      <p:to>
                                        <p:strVal val="visible"/>
                                      </p:to>
                                    </p:set>
                                    <p:animEffect filter="fade" transition="in">
                                      <p:cBhvr>
                                        <p:cTn dur="500"/>
                                        <p:tgtEl>
                                          <p:spTgt spid="299"/>
                                        </p:tgtEl>
                                      </p:cBhvr>
                                    </p:animEffect>
                                  </p:childTnLst>
                                </p:cTn>
                              </p:par>
                              <p:par>
                                <p:cTn fill="hold" nodeType="withEffect" presetClass="entr" presetID="10" presetSubtype="0">
                                  <p:stCondLst>
                                    <p:cond delay="0"/>
                                  </p:stCondLst>
                                  <p:childTnLst>
                                    <p:set>
                                      <p:cBhvr>
                                        <p:cTn dur="1" fill="hold">
                                          <p:stCondLst>
                                            <p:cond delay="0"/>
                                          </p:stCondLst>
                                        </p:cTn>
                                        <p:tgtEl>
                                          <p:spTgt spid="300"/>
                                        </p:tgtEl>
                                        <p:attrNameLst>
                                          <p:attrName>style.visibility</p:attrName>
                                        </p:attrNameLst>
                                      </p:cBhvr>
                                      <p:to>
                                        <p:strVal val="visible"/>
                                      </p:to>
                                    </p:set>
                                    <p:animEffect filter="fade" transition="in">
                                      <p:cBhvr>
                                        <p:cTn dur="500"/>
                                        <p:tgtEl>
                                          <p:spTgt spid="300"/>
                                        </p:tgtEl>
                                      </p:cBhvr>
                                    </p:animEffect>
                                  </p:childTnLst>
                                </p:cTn>
                              </p:par>
                              <p:par>
                                <p:cTn fill="hold" nodeType="withEffect" presetClass="entr" presetID="10" presetSubtype="0">
                                  <p:stCondLst>
                                    <p:cond delay="0"/>
                                  </p:stCondLst>
                                  <p:childTnLst>
                                    <p:set>
                                      <p:cBhvr>
                                        <p:cTn dur="1" fill="hold">
                                          <p:stCondLst>
                                            <p:cond delay="0"/>
                                          </p:stCondLst>
                                        </p:cTn>
                                        <p:tgtEl>
                                          <p:spTgt spid="301"/>
                                        </p:tgtEl>
                                        <p:attrNameLst>
                                          <p:attrName>style.visibility</p:attrName>
                                        </p:attrNameLst>
                                      </p:cBhvr>
                                      <p:to>
                                        <p:strVal val="visible"/>
                                      </p:to>
                                    </p:set>
                                    <p:animEffect filter="fade" transition="in">
                                      <p:cBhvr>
                                        <p:cTn dur="500"/>
                                        <p:tgtEl>
                                          <p:spTgt spid="301"/>
                                        </p:tgtEl>
                                      </p:cBhvr>
                                    </p:animEffect>
                                  </p:childTnLst>
                                </p:cTn>
                              </p:par>
                              <p:par>
                                <p:cTn fill="hold" nodeType="withEffect" presetClass="entr" presetID="10" presetSubtype="0">
                                  <p:stCondLst>
                                    <p:cond delay="0"/>
                                  </p:stCondLst>
                                  <p:childTnLst>
                                    <p:set>
                                      <p:cBhvr>
                                        <p:cTn dur="1" fill="hold">
                                          <p:stCondLst>
                                            <p:cond delay="0"/>
                                          </p:stCondLst>
                                        </p:cTn>
                                        <p:tgtEl>
                                          <p:spTgt spid="302"/>
                                        </p:tgtEl>
                                        <p:attrNameLst>
                                          <p:attrName>style.visibility</p:attrName>
                                        </p:attrNameLst>
                                      </p:cBhvr>
                                      <p:to>
                                        <p:strVal val="visible"/>
                                      </p:to>
                                    </p:set>
                                    <p:animEffect filter="fade" transition="in">
                                      <p:cBhvr>
                                        <p:cTn dur="500"/>
                                        <p:tgtEl>
                                          <p:spTgt spid="302"/>
                                        </p:tgtEl>
                                      </p:cBhvr>
                                    </p:animEffect>
                                  </p:childTnLst>
                                </p:cTn>
                              </p:par>
                              <p:par>
                                <p:cTn fill="hold" nodeType="withEffect" presetClass="entr" presetID="10" presetSubtype="0">
                                  <p:stCondLst>
                                    <p:cond delay="0"/>
                                  </p:stCondLst>
                                  <p:childTnLst>
                                    <p:set>
                                      <p:cBhvr>
                                        <p:cTn dur="1" fill="hold">
                                          <p:stCondLst>
                                            <p:cond delay="0"/>
                                          </p:stCondLst>
                                        </p:cTn>
                                        <p:tgtEl>
                                          <p:spTgt spid="303"/>
                                        </p:tgtEl>
                                        <p:attrNameLst>
                                          <p:attrName>style.visibility</p:attrName>
                                        </p:attrNameLst>
                                      </p:cBhvr>
                                      <p:to>
                                        <p:strVal val="visible"/>
                                      </p:to>
                                    </p:set>
                                    <p:animEffect filter="fade" transition="in">
                                      <p:cBhvr>
                                        <p:cTn dur="500"/>
                                        <p:tgtEl>
                                          <p:spTgt spid="303"/>
                                        </p:tgtEl>
                                      </p:cBhvr>
                                    </p:animEffect>
                                  </p:childTnLst>
                                </p:cTn>
                              </p:par>
                              <p:par>
                                <p:cTn fill="hold" nodeType="withEffect" presetClass="entr" presetID="10" presetSubtype="0">
                                  <p:stCondLst>
                                    <p:cond delay="0"/>
                                  </p:stCondLst>
                                  <p:childTnLst>
                                    <p:set>
                                      <p:cBhvr>
                                        <p:cTn dur="1" fill="hold">
                                          <p:stCondLst>
                                            <p:cond delay="0"/>
                                          </p:stCondLst>
                                        </p:cTn>
                                        <p:tgtEl>
                                          <p:spTgt spid="304"/>
                                        </p:tgtEl>
                                        <p:attrNameLst>
                                          <p:attrName>style.visibility</p:attrName>
                                        </p:attrNameLst>
                                      </p:cBhvr>
                                      <p:to>
                                        <p:strVal val="visible"/>
                                      </p:to>
                                    </p:set>
                                    <p:animEffect filter="fade" transition="in">
                                      <p:cBhvr>
                                        <p:cTn dur="500"/>
                                        <p:tgtEl>
                                          <p:spTgt spid="304"/>
                                        </p:tgtEl>
                                      </p:cBhvr>
                                    </p:animEffect>
                                  </p:childTnLst>
                                </p:cTn>
                              </p:par>
                              <p:par>
                                <p:cTn fill="hold" nodeType="withEffect" presetClass="entr" presetID="10" presetSubtype="0">
                                  <p:stCondLst>
                                    <p:cond delay="0"/>
                                  </p:stCondLst>
                                  <p:childTnLst>
                                    <p:set>
                                      <p:cBhvr>
                                        <p:cTn dur="1" fill="hold">
                                          <p:stCondLst>
                                            <p:cond delay="0"/>
                                          </p:stCondLst>
                                        </p:cTn>
                                        <p:tgtEl>
                                          <p:spTgt spid="305"/>
                                        </p:tgtEl>
                                        <p:attrNameLst>
                                          <p:attrName>style.visibility</p:attrName>
                                        </p:attrNameLst>
                                      </p:cBhvr>
                                      <p:to>
                                        <p:strVal val="visible"/>
                                      </p:to>
                                    </p:set>
                                    <p:animEffect filter="fade" transition="in">
                                      <p:cBhvr>
                                        <p:cTn dur="500"/>
                                        <p:tgtEl>
                                          <p:spTgt spid="305"/>
                                        </p:tgtEl>
                                      </p:cBhvr>
                                    </p:animEffect>
                                  </p:childTnLst>
                                </p:cTn>
                              </p:par>
                              <p:par>
                                <p:cTn fill="hold" nodeType="withEffect" presetClass="entr" presetID="10" presetSubtype="0">
                                  <p:stCondLst>
                                    <p:cond delay="0"/>
                                  </p:stCondLst>
                                  <p:childTnLst>
                                    <p:set>
                                      <p:cBhvr>
                                        <p:cTn dur="1" fill="hold">
                                          <p:stCondLst>
                                            <p:cond delay="0"/>
                                          </p:stCondLst>
                                        </p:cTn>
                                        <p:tgtEl>
                                          <p:spTgt spid="307"/>
                                        </p:tgtEl>
                                        <p:attrNameLst>
                                          <p:attrName>style.visibility</p:attrName>
                                        </p:attrNameLst>
                                      </p:cBhvr>
                                      <p:to>
                                        <p:strVal val="visible"/>
                                      </p:to>
                                    </p:set>
                                    <p:animEffect filter="fade" transition="in">
                                      <p:cBhvr>
                                        <p:cTn dur="500"/>
                                        <p:tgtEl>
                                          <p:spTgt spid="30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5"/>
                                        </p:tgtEl>
                                        <p:attrNameLst>
                                          <p:attrName>style.visibility</p:attrName>
                                        </p:attrNameLst>
                                      </p:cBhvr>
                                      <p:to>
                                        <p:strVal val="visible"/>
                                      </p:to>
                                    </p:set>
                                    <p:animEffect filter="fade" transition="in">
                                      <p:cBhvr>
                                        <p:cTn dur="500"/>
                                        <p:tgtEl>
                                          <p:spTgt spid="29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295"/>
                                        </p:tgtEl>
                                      </p:cBhvr>
                                    </p:animEffect>
                                    <p:set>
                                      <p:cBhvr>
                                        <p:cTn dur="1" fill="hold">
                                          <p:stCondLst>
                                            <p:cond delay="500"/>
                                          </p:stCondLst>
                                        </p:cTn>
                                        <p:tgtEl>
                                          <p:spTgt spid="295"/>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9"/>
                                        </p:tgtEl>
                                        <p:attrNameLst>
                                          <p:attrName>style.visibility</p:attrName>
                                        </p:attrNameLst>
                                      </p:cBhvr>
                                      <p:to>
                                        <p:strVal val="visible"/>
                                      </p:to>
                                    </p:set>
                                    <p:animEffect filter="fade" transition="in">
                                      <p:cBhvr>
                                        <p:cTn dur="500"/>
                                        <p:tgtEl>
                                          <p:spTgt spid="309"/>
                                        </p:tgtEl>
                                      </p:cBhvr>
                                    </p:animEffect>
                                  </p:childTnLst>
                                </p:cTn>
                              </p:par>
                              <p:par>
                                <p:cTn fill="hold" nodeType="withEffect" presetClass="entr" presetID="10" presetSubtype="0">
                                  <p:stCondLst>
                                    <p:cond delay="0"/>
                                  </p:stCondLst>
                                  <p:childTnLst>
                                    <p:set>
                                      <p:cBhvr>
                                        <p:cTn dur="1" fill="hold">
                                          <p:stCondLst>
                                            <p:cond delay="0"/>
                                          </p:stCondLst>
                                        </p:cTn>
                                        <p:tgtEl>
                                          <p:spTgt spid="308"/>
                                        </p:tgtEl>
                                        <p:attrNameLst>
                                          <p:attrName>style.visibility</p:attrName>
                                        </p:attrNameLst>
                                      </p:cBhvr>
                                      <p:to>
                                        <p:strVal val="visible"/>
                                      </p:to>
                                    </p:set>
                                    <p:animEffect filter="fade" transition="in">
                                      <p:cBhvr>
                                        <p:cTn dur="500"/>
                                        <p:tgtEl>
                                          <p:spTgt spid="308"/>
                                        </p:tgtEl>
                                      </p:cBhvr>
                                    </p:animEffect>
                                  </p:childTnLst>
                                </p:cTn>
                              </p:par>
                              <p:par>
                                <p:cTn fill="hold" nodeType="withEffect" presetClass="entr" presetID="10" presetSubtype="0">
                                  <p:stCondLst>
                                    <p:cond delay="0"/>
                                  </p:stCondLst>
                                  <p:childTnLst>
                                    <p:set>
                                      <p:cBhvr>
                                        <p:cTn dur="1" fill="hold">
                                          <p:stCondLst>
                                            <p:cond delay="0"/>
                                          </p:stCondLst>
                                        </p:cTn>
                                        <p:tgtEl>
                                          <p:spTgt spid="310"/>
                                        </p:tgtEl>
                                        <p:attrNameLst>
                                          <p:attrName>style.visibility</p:attrName>
                                        </p:attrNameLst>
                                      </p:cBhvr>
                                      <p:to>
                                        <p:strVal val="visible"/>
                                      </p:to>
                                    </p:set>
                                    <p:animEffect filter="fade" transition="in">
                                      <p:cBhvr>
                                        <p:cTn dur="500"/>
                                        <p:tgtEl>
                                          <p:spTgt spid="31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26"/>
          <p:cNvSpPr txBox="1"/>
          <p:nvPr>
            <p:ph type="title"/>
          </p:nvPr>
        </p:nvSpPr>
        <p:spPr>
          <a:xfrm>
            <a:off x="0" y="36757"/>
            <a:ext cx="12123962" cy="934792"/>
          </a:xfrm>
          <a:prstGeom prst="rect">
            <a:avLst/>
          </a:prstGeom>
          <a:noFill/>
          <a:ln>
            <a:noFill/>
          </a:ln>
        </p:spPr>
        <p:txBody>
          <a:bodyPr anchorCtr="0" anchor="ctr" bIns="45700" lIns="91425" spcFirstLastPara="1" rIns="91425" wrap="square" tIns="45700">
            <a:noAutofit/>
          </a:bodyPr>
          <a:lstStyle/>
          <a:p>
            <a:pPr indent="0" lvl="0" marL="0" marR="0" rtl="1" algn="ctr">
              <a:lnSpc>
                <a:spcPct val="90000"/>
              </a:lnSpc>
              <a:spcBef>
                <a:spcPts val="0"/>
              </a:spcBef>
              <a:spcAft>
                <a:spcPts val="0"/>
              </a:spcAft>
              <a:buClr>
                <a:schemeClr val="dk1"/>
              </a:buClr>
              <a:buSzPts val="4400"/>
              <a:buFont typeface="Tahoma"/>
              <a:buNone/>
            </a:pPr>
            <a:r>
              <a:rPr b="1" i="0" lang="iw-IL" sz="4400" u="none" cap="none" strike="noStrike">
                <a:solidFill>
                  <a:schemeClr val="dk1"/>
                </a:solidFill>
                <a:latin typeface="Tahoma"/>
                <a:ea typeface="Tahoma"/>
                <a:cs typeface="Tahoma"/>
                <a:sym typeface="Tahoma"/>
              </a:rPr>
              <a:t>שכבת התעבורה</a:t>
            </a:r>
            <a:endParaRPr b="1" i="0" sz="4400" u="none" cap="none" strike="noStrike">
              <a:solidFill>
                <a:schemeClr val="dk1"/>
              </a:solidFill>
              <a:latin typeface="Tahoma"/>
              <a:ea typeface="Tahoma"/>
              <a:cs typeface="Tahoma"/>
              <a:sym typeface="Tahoma"/>
            </a:endParaRPr>
          </a:p>
        </p:txBody>
      </p:sp>
      <p:sp>
        <p:nvSpPr>
          <p:cNvPr id="317" name="Google Shape;317;p26"/>
          <p:cNvSpPr txBox="1"/>
          <p:nvPr>
            <p:ph idx="1" type="body"/>
          </p:nvPr>
        </p:nvSpPr>
        <p:spPr>
          <a:xfrm>
            <a:off x="254643" y="1155700"/>
            <a:ext cx="11712838" cy="5565775"/>
          </a:xfrm>
          <a:prstGeom prst="rect">
            <a:avLst/>
          </a:prstGeom>
          <a:noFill/>
          <a:ln>
            <a:noFill/>
          </a:ln>
        </p:spPr>
        <p:txBody>
          <a:bodyPr anchorCtr="0" anchor="t" bIns="45700" lIns="91425" spcFirstLastPara="1" rIns="91425" wrap="square" tIns="45700">
            <a:noAutofit/>
          </a:bodyPr>
          <a:lstStyle/>
          <a:p>
            <a:pPr indent="-292100" lvl="0" marL="292100" marR="0" rtl="1" algn="r">
              <a:lnSpc>
                <a:spcPct val="100000"/>
              </a:lnSpc>
              <a:spcBef>
                <a:spcPts val="0"/>
              </a:spcBef>
              <a:spcAft>
                <a:spcPts val="0"/>
              </a:spcAft>
              <a:buClr>
                <a:schemeClr val="dk1"/>
              </a:buClr>
              <a:buSzPts val="3200"/>
              <a:buFont typeface="Noto Sans Symbols"/>
              <a:buChar char="▪"/>
            </a:pPr>
            <a:r>
              <a:rPr b="1" i="0" lang="iw-IL" sz="3200" u="none" cap="none" strike="noStrike">
                <a:solidFill>
                  <a:schemeClr val="dk1"/>
                </a:solidFill>
                <a:latin typeface="Tahoma"/>
                <a:ea typeface="Tahoma"/>
                <a:cs typeface="Tahoma"/>
                <a:sym typeface="Tahoma"/>
              </a:rPr>
              <a:t>שכבת האפליקציה</a:t>
            </a:r>
            <a:r>
              <a:rPr b="0" i="0" lang="iw-IL" sz="3200" u="none" cap="none" strike="noStrike">
                <a:solidFill>
                  <a:schemeClr val="dk1"/>
                </a:solidFill>
                <a:latin typeface="Tahoma"/>
                <a:ea typeface="Tahoma"/>
                <a:cs typeface="Tahoma"/>
                <a:sym typeface="Tahoma"/>
              </a:rPr>
              <a:t> מקבלת שירותים מסוימים </a:t>
            </a:r>
            <a:r>
              <a:rPr b="1" i="0" lang="iw-IL" sz="3200" u="none" cap="none" strike="noStrike">
                <a:solidFill>
                  <a:schemeClr val="dk1"/>
                </a:solidFill>
                <a:latin typeface="Tahoma"/>
                <a:ea typeface="Tahoma"/>
                <a:cs typeface="Tahoma"/>
                <a:sym typeface="Tahoma"/>
              </a:rPr>
              <a:t>משכבת התעבורה</a:t>
            </a:r>
            <a:r>
              <a:rPr b="0" i="0" lang="iw-IL" sz="3200" u="none" cap="none" strike="noStrike">
                <a:solidFill>
                  <a:schemeClr val="dk1"/>
                </a:solidFill>
                <a:latin typeface="Tahoma"/>
                <a:ea typeface="Tahoma"/>
                <a:cs typeface="Tahoma"/>
                <a:sym typeface="Tahoma"/>
              </a:rPr>
              <a:t>.</a:t>
            </a:r>
            <a:endParaRPr/>
          </a:p>
          <a:p>
            <a:pPr indent="-292100" lvl="0" marL="292100" marR="0" rtl="1" algn="r">
              <a:lnSpc>
                <a:spcPct val="100000"/>
              </a:lnSpc>
              <a:spcBef>
                <a:spcPts val="1000"/>
              </a:spcBef>
              <a:spcAft>
                <a:spcPts val="0"/>
              </a:spcAft>
              <a:buClr>
                <a:schemeClr val="dk1"/>
              </a:buClr>
              <a:buSzPts val="3200"/>
              <a:buFont typeface="Noto Sans Symbols"/>
              <a:buChar char="▪"/>
            </a:pPr>
            <a:r>
              <a:rPr b="0" i="0" lang="iw-IL" sz="3200" u="none" cap="none" strike="noStrike">
                <a:solidFill>
                  <a:schemeClr val="dk1"/>
                </a:solidFill>
                <a:latin typeface="Tahoma"/>
                <a:ea typeface="Tahoma"/>
                <a:cs typeface="Tahoma"/>
                <a:sym typeface="Tahoma"/>
              </a:rPr>
              <a:t>היום נסקור שני שירותים:</a:t>
            </a:r>
            <a:endParaRPr/>
          </a:p>
          <a:p>
            <a:pPr indent="-88900" lvl="0" marL="292100" marR="0" rtl="1" algn="r">
              <a:lnSpc>
                <a:spcPct val="100000"/>
              </a:lnSpc>
              <a:spcBef>
                <a:spcPts val="1000"/>
              </a:spcBef>
              <a:spcAft>
                <a:spcPts val="0"/>
              </a:spcAft>
              <a:buClr>
                <a:schemeClr val="dk1"/>
              </a:buClr>
              <a:buSzPts val="3200"/>
              <a:buFont typeface="Noto Sans Symbols"/>
              <a:buNone/>
            </a:pPr>
            <a:r>
              <a:t/>
            </a:r>
            <a:endParaRPr b="0" i="0" sz="3200" u="none" cap="none" strike="noStrike">
              <a:solidFill>
                <a:schemeClr val="dk1"/>
              </a:solidFill>
              <a:latin typeface="Tahoma"/>
              <a:ea typeface="Tahoma"/>
              <a:cs typeface="Tahoma"/>
              <a:sym typeface="Tahoma"/>
            </a:endParaRPr>
          </a:p>
          <a:p>
            <a:pPr indent="-88900" lvl="0" marL="292100" marR="0" rtl="1" algn="r">
              <a:lnSpc>
                <a:spcPct val="100000"/>
              </a:lnSpc>
              <a:spcBef>
                <a:spcPts val="1000"/>
              </a:spcBef>
              <a:spcAft>
                <a:spcPts val="0"/>
              </a:spcAft>
              <a:buClr>
                <a:schemeClr val="dk1"/>
              </a:buClr>
              <a:buSzPts val="3200"/>
              <a:buFont typeface="Noto Sans Symbols"/>
              <a:buNone/>
            </a:pPr>
            <a:r>
              <a:t/>
            </a:r>
            <a:endParaRPr b="0" i="0" sz="3200" u="none" cap="none" strike="noStrike">
              <a:solidFill>
                <a:schemeClr val="dk1"/>
              </a:solidFill>
              <a:latin typeface="Tahoma"/>
              <a:ea typeface="Tahoma"/>
              <a:cs typeface="Tahoma"/>
              <a:sym typeface="Tahoma"/>
            </a:endParaRPr>
          </a:p>
        </p:txBody>
      </p:sp>
      <p:sp>
        <p:nvSpPr>
          <p:cNvPr id="318" name="Google Shape;318;p26"/>
          <p:cNvSpPr txBox="1"/>
          <p:nvPr/>
        </p:nvSpPr>
        <p:spPr>
          <a:xfrm>
            <a:off x="6441400" y="3165434"/>
            <a:ext cx="4451348" cy="936706"/>
          </a:xfrm>
          <a:prstGeom prst="rect">
            <a:avLst/>
          </a:prstGeom>
          <a:gradFill>
            <a:gsLst>
              <a:gs pos="0">
                <a:srgbClr val="FFDC9B"/>
              </a:gs>
              <a:gs pos="50000">
                <a:srgbClr val="FFD68D"/>
              </a:gs>
              <a:gs pos="100000">
                <a:srgbClr val="FFD478"/>
              </a:gs>
            </a:gsLst>
            <a:lin ang="5400000" scaled="0"/>
          </a:gradFill>
          <a:ln cap="flat" cmpd="sng" w="9525">
            <a:solidFill>
              <a:schemeClr val="accent4"/>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1" algn="ctr">
              <a:lnSpc>
                <a:spcPct val="90000"/>
              </a:lnSpc>
              <a:spcBef>
                <a:spcPts val="0"/>
              </a:spcBef>
              <a:spcAft>
                <a:spcPts val="0"/>
              </a:spcAft>
              <a:buClr>
                <a:srgbClr val="2E75B5"/>
              </a:buClr>
              <a:buSzPts val="2800"/>
              <a:buFont typeface="Noto Sans Symbols"/>
              <a:buNone/>
            </a:pPr>
            <a:r>
              <a:rPr b="1" i="0" lang="iw-IL" sz="2800" u="none" cap="none" strike="noStrike">
                <a:solidFill>
                  <a:srgbClr val="2E75B5"/>
                </a:solidFill>
                <a:latin typeface="Tahoma"/>
                <a:ea typeface="Tahoma"/>
                <a:cs typeface="Tahoma"/>
                <a:sym typeface="Tahoma"/>
              </a:rPr>
              <a:t>ריבּוּב (Multiplexing)</a:t>
            </a:r>
            <a:br>
              <a:rPr b="1" i="0" lang="iw-IL" sz="2800" u="none" cap="none" strike="noStrike">
                <a:solidFill>
                  <a:srgbClr val="2E75B5"/>
                </a:solidFill>
                <a:latin typeface="Tahoma"/>
                <a:ea typeface="Tahoma"/>
                <a:cs typeface="Tahoma"/>
                <a:sym typeface="Tahoma"/>
              </a:rPr>
            </a:br>
            <a:r>
              <a:rPr b="0" i="0" lang="iw-IL" sz="2800" u="none" cap="none" strike="noStrike">
                <a:solidFill>
                  <a:srgbClr val="2E75B5"/>
                </a:solidFill>
                <a:latin typeface="Tahoma"/>
                <a:ea typeface="Tahoma"/>
                <a:cs typeface="Tahoma"/>
                <a:sym typeface="Tahoma"/>
              </a:rPr>
              <a:t>תמיד קיים</a:t>
            </a:r>
            <a:endParaRPr b="1" i="0" sz="2800" u="none" cap="none" strike="noStrike">
              <a:solidFill>
                <a:srgbClr val="2E75B5"/>
              </a:solidFill>
              <a:latin typeface="Tahoma"/>
              <a:ea typeface="Tahoma"/>
              <a:cs typeface="Tahoma"/>
              <a:sym typeface="Tahoma"/>
            </a:endParaRPr>
          </a:p>
        </p:txBody>
      </p:sp>
      <p:sp>
        <p:nvSpPr>
          <p:cNvPr id="319" name="Google Shape;319;p26"/>
          <p:cNvSpPr txBox="1"/>
          <p:nvPr/>
        </p:nvSpPr>
        <p:spPr>
          <a:xfrm>
            <a:off x="1373964" y="3165434"/>
            <a:ext cx="4451348" cy="936706"/>
          </a:xfrm>
          <a:prstGeom prst="rect">
            <a:avLst/>
          </a:prstGeom>
          <a:gradFill>
            <a:gsLst>
              <a:gs pos="0">
                <a:srgbClr val="FFDC9B"/>
              </a:gs>
              <a:gs pos="50000">
                <a:srgbClr val="FFD68D"/>
              </a:gs>
              <a:gs pos="100000">
                <a:srgbClr val="FFD478"/>
              </a:gs>
            </a:gsLst>
            <a:lin ang="5400000" scaled="0"/>
          </a:gradFill>
          <a:ln cap="flat" cmpd="sng" w="9525">
            <a:solidFill>
              <a:schemeClr val="accent4"/>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1" algn="ctr">
              <a:lnSpc>
                <a:spcPct val="90000"/>
              </a:lnSpc>
              <a:spcBef>
                <a:spcPts val="0"/>
              </a:spcBef>
              <a:spcAft>
                <a:spcPts val="0"/>
              </a:spcAft>
              <a:buClr>
                <a:srgbClr val="2E75B5"/>
              </a:buClr>
              <a:buSzPts val="2800"/>
              <a:buFont typeface="Noto Sans Symbols"/>
              <a:buNone/>
            </a:pPr>
            <a:r>
              <a:rPr b="1" i="0" lang="iw-IL" sz="2800" u="none" cap="none" strike="noStrike">
                <a:solidFill>
                  <a:srgbClr val="2E75B5"/>
                </a:solidFill>
                <a:latin typeface="Tahoma"/>
                <a:ea typeface="Tahoma"/>
                <a:cs typeface="Tahoma"/>
                <a:sym typeface="Tahoma"/>
              </a:rPr>
              <a:t>העברה אמינה של מידע</a:t>
            </a:r>
            <a:br>
              <a:rPr b="1" i="0" lang="iw-IL" sz="2800" u="none" cap="none" strike="noStrike">
                <a:solidFill>
                  <a:srgbClr val="2E75B5"/>
                </a:solidFill>
                <a:latin typeface="Tahoma"/>
                <a:ea typeface="Tahoma"/>
                <a:cs typeface="Tahoma"/>
                <a:sym typeface="Tahoma"/>
              </a:rPr>
            </a:br>
            <a:r>
              <a:rPr b="0" i="0" lang="iw-IL" sz="2800" u="none" cap="none" strike="noStrike">
                <a:solidFill>
                  <a:srgbClr val="2E75B5"/>
                </a:solidFill>
                <a:latin typeface="Tahoma"/>
                <a:ea typeface="Tahoma"/>
                <a:cs typeface="Tahoma"/>
                <a:sym typeface="Tahoma"/>
              </a:rPr>
              <a:t>תלוי בפרוטוקול</a:t>
            </a:r>
            <a:endParaRPr b="1" i="0" sz="2800" u="none" cap="none" strike="noStrike">
              <a:solidFill>
                <a:srgbClr val="2E75B5"/>
              </a:solidFill>
              <a:latin typeface="Tahoma"/>
              <a:ea typeface="Tahoma"/>
              <a:cs typeface="Tahoma"/>
              <a:sym typeface="Tahoma"/>
            </a:endParaRPr>
          </a:p>
        </p:txBody>
      </p:sp>
      <p:pic>
        <p:nvPicPr>
          <p:cNvPr descr="http://www.sqa.org.uk/e-learning/NetTechDC01FCD/images/pic007.jpg" id="320" name="Google Shape;320;p26"/>
          <p:cNvPicPr preferRelativeResize="0"/>
          <p:nvPr/>
        </p:nvPicPr>
        <p:blipFill rotWithShape="1">
          <a:blip r:embed="rId3">
            <a:alphaModFix/>
          </a:blip>
          <a:srcRect b="0" l="0" r="0" t="0"/>
          <a:stretch/>
        </p:blipFill>
        <p:spPr>
          <a:xfrm>
            <a:off x="6491313" y="4418431"/>
            <a:ext cx="4381188" cy="1058274"/>
          </a:xfrm>
          <a:prstGeom prst="rect">
            <a:avLst/>
          </a:prstGeom>
          <a:noFill/>
          <a:ln>
            <a:noFill/>
          </a:ln>
        </p:spPr>
      </p:pic>
      <p:pic>
        <p:nvPicPr>
          <p:cNvPr descr="http://img.freepik.com/free-photo/mail-package-with-label_1101-37.jpg?size=338&amp;ext=jpg" id="321" name="Google Shape;321;p26"/>
          <p:cNvPicPr preferRelativeResize="0"/>
          <p:nvPr/>
        </p:nvPicPr>
        <p:blipFill rotWithShape="1">
          <a:blip r:embed="rId4">
            <a:alphaModFix/>
          </a:blip>
          <a:srcRect b="8451" l="0" r="0" t="15654"/>
          <a:stretch/>
        </p:blipFill>
        <p:spPr>
          <a:xfrm>
            <a:off x="2124136" y="4216260"/>
            <a:ext cx="2497477" cy="189545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316"/>
                                        </p:tgtEl>
                                        <p:attrNameLst>
                                          <p:attrName>style.visibility</p:attrName>
                                        </p:attrNameLst>
                                      </p:cBhvr>
                                      <p:to>
                                        <p:strVal val="visible"/>
                                      </p:to>
                                    </p:set>
                                    <p:animEffect filter="fade" transition="in">
                                      <p:cBhvr>
                                        <p:cTn dur="500"/>
                                        <p:tgtEl>
                                          <p:spTgt spid="31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100"/>
                                  </p:stCondLst>
                                  <p:childTnLst>
                                    <p:set>
                                      <p:cBhvr>
                                        <p:cTn dur="1" fill="hold">
                                          <p:stCondLst>
                                            <p:cond delay="0"/>
                                          </p:stCondLst>
                                        </p:cTn>
                                        <p:tgtEl>
                                          <p:spTgt spid="317">
                                            <p:txEl>
                                              <p:pRg end="0" st="0"/>
                                            </p:txEl>
                                          </p:spTgt>
                                        </p:tgtEl>
                                        <p:attrNameLst>
                                          <p:attrName>style.visibility</p:attrName>
                                        </p:attrNameLst>
                                      </p:cBhvr>
                                      <p:to>
                                        <p:strVal val="visible"/>
                                      </p:to>
                                    </p:set>
                                    <p:animEffect filter="fade" transition="in">
                                      <p:cBhvr>
                                        <p:cTn dur="500"/>
                                        <p:tgtEl>
                                          <p:spTgt spid="31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100"/>
                                  </p:stCondLst>
                                  <p:childTnLst>
                                    <p:set>
                                      <p:cBhvr>
                                        <p:cTn dur="1" fill="hold">
                                          <p:stCondLst>
                                            <p:cond delay="0"/>
                                          </p:stCondLst>
                                        </p:cTn>
                                        <p:tgtEl>
                                          <p:spTgt spid="317">
                                            <p:txEl>
                                              <p:pRg end="1" st="1"/>
                                            </p:txEl>
                                          </p:spTgt>
                                        </p:tgtEl>
                                        <p:attrNameLst>
                                          <p:attrName>style.visibility</p:attrName>
                                        </p:attrNameLst>
                                      </p:cBhvr>
                                      <p:to>
                                        <p:strVal val="visible"/>
                                      </p:to>
                                    </p:set>
                                    <p:animEffect filter="fade" transition="in">
                                      <p:cBhvr>
                                        <p:cTn dur="500"/>
                                        <p:tgtEl>
                                          <p:spTgt spid="31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100"/>
                                  </p:stCondLst>
                                  <p:childTnLst>
                                    <p:set>
                                      <p:cBhvr>
                                        <p:cTn dur="1" fill="hold">
                                          <p:stCondLst>
                                            <p:cond delay="0"/>
                                          </p:stCondLst>
                                        </p:cTn>
                                        <p:tgtEl>
                                          <p:spTgt spid="317">
                                            <p:txEl>
                                              <p:pRg end="2" st="2"/>
                                            </p:txEl>
                                          </p:spTgt>
                                        </p:tgtEl>
                                        <p:attrNameLst>
                                          <p:attrName>style.visibility</p:attrName>
                                        </p:attrNameLst>
                                      </p:cBhvr>
                                      <p:to>
                                        <p:strVal val="visible"/>
                                      </p:to>
                                    </p:set>
                                    <p:animEffect filter="fade" transition="in">
                                      <p:cBhvr>
                                        <p:cTn dur="500"/>
                                        <p:tgtEl>
                                          <p:spTgt spid="317">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100"/>
                                  </p:stCondLst>
                                  <p:childTnLst>
                                    <p:set>
                                      <p:cBhvr>
                                        <p:cTn dur="1" fill="hold">
                                          <p:stCondLst>
                                            <p:cond delay="0"/>
                                          </p:stCondLst>
                                        </p:cTn>
                                        <p:tgtEl>
                                          <p:spTgt spid="317">
                                            <p:txEl>
                                              <p:pRg end="3" st="3"/>
                                            </p:txEl>
                                          </p:spTgt>
                                        </p:tgtEl>
                                        <p:attrNameLst>
                                          <p:attrName>style.visibility</p:attrName>
                                        </p:attrNameLst>
                                      </p:cBhvr>
                                      <p:to>
                                        <p:strVal val="visible"/>
                                      </p:to>
                                    </p:set>
                                    <p:animEffect filter="fade" transition="in">
                                      <p:cBhvr>
                                        <p:cTn dur="500"/>
                                        <p:tgtEl>
                                          <p:spTgt spid="317">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8"/>
                                        </p:tgtEl>
                                        <p:attrNameLst>
                                          <p:attrName>style.visibility</p:attrName>
                                        </p:attrNameLst>
                                      </p:cBhvr>
                                      <p:to>
                                        <p:strVal val="visible"/>
                                      </p:to>
                                    </p:set>
                                    <p:animEffect filter="fade" transition="in">
                                      <p:cBhvr>
                                        <p:cTn dur="1000"/>
                                        <p:tgtEl>
                                          <p:spTgt spid="318"/>
                                        </p:tgtEl>
                                      </p:cBhvr>
                                    </p:animEffect>
                                  </p:childTnLst>
                                </p:cTn>
                              </p:par>
                              <p:par>
                                <p:cTn fill="hold" nodeType="withEffect" presetClass="entr" presetID="10" presetSubtype="0">
                                  <p:stCondLst>
                                    <p:cond delay="0"/>
                                  </p:stCondLst>
                                  <p:childTnLst>
                                    <p:set>
                                      <p:cBhvr>
                                        <p:cTn dur="1" fill="hold">
                                          <p:stCondLst>
                                            <p:cond delay="0"/>
                                          </p:stCondLst>
                                        </p:cTn>
                                        <p:tgtEl>
                                          <p:spTgt spid="320"/>
                                        </p:tgtEl>
                                        <p:attrNameLst>
                                          <p:attrName>style.visibility</p:attrName>
                                        </p:attrNameLst>
                                      </p:cBhvr>
                                      <p:to>
                                        <p:strVal val="visible"/>
                                      </p:to>
                                    </p:set>
                                    <p:animEffect filter="fade" transition="in">
                                      <p:cBhvr>
                                        <p:cTn dur="500"/>
                                        <p:tgtEl>
                                          <p:spTgt spid="32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9"/>
                                        </p:tgtEl>
                                        <p:attrNameLst>
                                          <p:attrName>style.visibility</p:attrName>
                                        </p:attrNameLst>
                                      </p:cBhvr>
                                      <p:to>
                                        <p:strVal val="visible"/>
                                      </p:to>
                                    </p:set>
                                    <p:animEffect filter="fade" transition="in">
                                      <p:cBhvr>
                                        <p:cTn dur="1100"/>
                                        <p:tgtEl>
                                          <p:spTgt spid="319"/>
                                        </p:tgtEl>
                                      </p:cBhvr>
                                    </p:animEffect>
                                  </p:childTnLst>
                                </p:cTn>
                              </p:par>
                              <p:par>
                                <p:cTn fill="hold" nodeType="withEffect" presetClass="entr" presetID="10" presetSubtype="0">
                                  <p:stCondLst>
                                    <p:cond delay="0"/>
                                  </p:stCondLst>
                                  <p:childTnLst>
                                    <p:set>
                                      <p:cBhvr>
                                        <p:cTn dur="1" fill="hold">
                                          <p:stCondLst>
                                            <p:cond delay="0"/>
                                          </p:stCondLst>
                                        </p:cTn>
                                        <p:tgtEl>
                                          <p:spTgt spid="321"/>
                                        </p:tgtEl>
                                        <p:attrNameLst>
                                          <p:attrName>style.visibility</p:attrName>
                                        </p:attrNameLst>
                                      </p:cBhvr>
                                      <p:to>
                                        <p:strVal val="visible"/>
                                      </p:to>
                                    </p:set>
                                    <p:animEffect filter="fade" transition="in">
                                      <p:cBhvr>
                                        <p:cTn dur="500"/>
                                        <p:tgtEl>
                                          <p:spTgt spid="32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pic>
        <p:nvPicPr>
          <p:cNvPr descr="http://www.israelpost.co.il/mall.nsf/3F05B62B26E09C72C22576550040644E/$file/25099_l.jpg" id="327" name="Google Shape;327;p27"/>
          <p:cNvPicPr preferRelativeResize="0"/>
          <p:nvPr/>
        </p:nvPicPr>
        <p:blipFill rotWithShape="1">
          <a:blip r:embed="rId3">
            <a:alphaModFix/>
          </a:blip>
          <a:srcRect b="8787" l="6796" r="13145" t="7576"/>
          <a:stretch/>
        </p:blipFill>
        <p:spPr>
          <a:xfrm>
            <a:off x="4498098" y="1134339"/>
            <a:ext cx="2432028" cy="1874208"/>
          </a:xfrm>
          <a:prstGeom prst="rect">
            <a:avLst/>
          </a:prstGeom>
          <a:noFill/>
          <a:ln>
            <a:noFill/>
          </a:ln>
          <a:effectLst>
            <a:outerShdw blurRad="292100" rotWithShape="0" algn="tl" dir="2700000" dist="139700">
              <a:srgbClr val="333333">
                <a:alpha val="64705"/>
              </a:srgbClr>
            </a:outerShdw>
          </a:effectLst>
        </p:spPr>
      </p:pic>
      <p:sp>
        <p:nvSpPr>
          <p:cNvPr id="328" name="Google Shape;328;p27"/>
          <p:cNvSpPr txBox="1"/>
          <p:nvPr>
            <p:ph type="title"/>
          </p:nvPr>
        </p:nvSpPr>
        <p:spPr>
          <a:xfrm>
            <a:off x="0" y="36757"/>
            <a:ext cx="12123962" cy="934792"/>
          </a:xfrm>
          <a:prstGeom prst="rect">
            <a:avLst/>
          </a:prstGeom>
          <a:noFill/>
          <a:ln>
            <a:noFill/>
          </a:ln>
        </p:spPr>
        <p:txBody>
          <a:bodyPr anchorCtr="0" anchor="ctr" bIns="45700" lIns="91425" spcFirstLastPara="1" rIns="91425" wrap="square" tIns="45700">
            <a:noAutofit/>
          </a:bodyPr>
          <a:lstStyle/>
          <a:p>
            <a:pPr indent="0" lvl="0" marL="0" marR="0" rtl="1" algn="ctr">
              <a:lnSpc>
                <a:spcPct val="90000"/>
              </a:lnSpc>
              <a:spcBef>
                <a:spcPts val="0"/>
              </a:spcBef>
              <a:spcAft>
                <a:spcPts val="0"/>
              </a:spcAft>
              <a:buClr>
                <a:srgbClr val="2E75B5"/>
              </a:buClr>
              <a:buSzPts val="4400"/>
              <a:buFont typeface="Tahoma"/>
              <a:buNone/>
            </a:pPr>
            <a:r>
              <a:rPr b="1" i="0" lang="iw-IL" sz="4400" u="none" cap="none" strike="noStrike">
                <a:solidFill>
                  <a:srgbClr val="2E75B5"/>
                </a:solidFill>
                <a:latin typeface="Tahoma"/>
                <a:ea typeface="Tahoma"/>
                <a:cs typeface="Tahoma"/>
                <a:sym typeface="Tahoma"/>
              </a:rPr>
              <a:t>שירות א': </a:t>
            </a:r>
            <a:r>
              <a:rPr b="1" i="0" lang="iw-IL" sz="4400" u="none" cap="none" strike="noStrike">
                <a:solidFill>
                  <a:schemeClr val="dk1"/>
                </a:solidFill>
                <a:latin typeface="Tahoma"/>
                <a:ea typeface="Tahoma"/>
                <a:cs typeface="Tahoma"/>
                <a:sym typeface="Tahoma"/>
              </a:rPr>
              <a:t>Multiplexing</a:t>
            </a:r>
            <a:endParaRPr b="1" i="0" sz="4400" u="none" cap="none" strike="noStrike">
              <a:solidFill>
                <a:schemeClr val="dk1"/>
              </a:solidFill>
              <a:latin typeface="Tahoma"/>
              <a:ea typeface="Tahoma"/>
              <a:cs typeface="Tahoma"/>
              <a:sym typeface="Tahoma"/>
            </a:endParaRPr>
          </a:p>
        </p:txBody>
      </p:sp>
      <p:pic>
        <p:nvPicPr>
          <p:cNvPr descr="http://gdbaif.com/images/clipart-house/clipart-house-06.jpg" id="329" name="Google Shape;329;p27"/>
          <p:cNvPicPr preferRelativeResize="0"/>
          <p:nvPr/>
        </p:nvPicPr>
        <p:blipFill rotWithShape="1">
          <a:blip r:embed="rId4">
            <a:alphaModFix/>
          </a:blip>
          <a:srcRect b="0" l="0" r="0" t="0"/>
          <a:stretch/>
        </p:blipFill>
        <p:spPr>
          <a:xfrm>
            <a:off x="8678864" y="2859433"/>
            <a:ext cx="3377062" cy="2905799"/>
          </a:xfrm>
          <a:prstGeom prst="rect">
            <a:avLst/>
          </a:prstGeom>
          <a:noFill/>
          <a:ln>
            <a:noFill/>
          </a:ln>
        </p:spPr>
      </p:pic>
      <p:pic>
        <p:nvPicPr>
          <p:cNvPr descr="http://www.clipartkid.com/images/44/cute-house-clipart-clipart-panda-free-clipart-images-WmYexC-clipart.png" id="330" name="Google Shape;330;p27"/>
          <p:cNvPicPr preferRelativeResize="0"/>
          <p:nvPr/>
        </p:nvPicPr>
        <p:blipFill rotWithShape="1">
          <a:blip r:embed="rId5">
            <a:alphaModFix/>
          </a:blip>
          <a:srcRect b="0" l="0" r="0" t="0"/>
          <a:stretch/>
        </p:blipFill>
        <p:spPr>
          <a:xfrm flipH="1">
            <a:off x="192022" y="2694043"/>
            <a:ext cx="2398777" cy="3069899"/>
          </a:xfrm>
          <a:prstGeom prst="rect">
            <a:avLst/>
          </a:prstGeom>
          <a:noFill/>
          <a:ln>
            <a:noFill/>
          </a:ln>
        </p:spPr>
      </p:pic>
      <p:sp>
        <p:nvSpPr>
          <p:cNvPr id="331" name="Google Shape;331;p27"/>
          <p:cNvSpPr/>
          <p:nvPr/>
        </p:nvSpPr>
        <p:spPr>
          <a:xfrm>
            <a:off x="-381000" y="5676900"/>
            <a:ext cx="3568395" cy="911226"/>
          </a:xfrm>
          <a:prstGeom prst="rect">
            <a:avLst/>
          </a:prstGeom>
          <a:noFill/>
          <a:ln>
            <a:noFill/>
          </a:ln>
        </p:spPr>
        <p:txBody>
          <a:bodyPr anchorCtr="0" anchor="ctr" bIns="45700" lIns="91425" spcFirstLastPara="1" rIns="91425" wrap="square" tIns="45700">
            <a:noAutofit/>
          </a:bodyPr>
          <a:lstStyle/>
          <a:p>
            <a:pPr indent="0" lvl="0" marL="0" marR="0" rtl="1" algn="ctr">
              <a:spcBef>
                <a:spcPts val="0"/>
              </a:spcBef>
              <a:spcAft>
                <a:spcPts val="0"/>
              </a:spcAft>
              <a:buNone/>
            </a:pPr>
            <a:r>
              <a:rPr b="1" i="0" lang="iw-IL" sz="2800" u="none" cap="none" strike="noStrike">
                <a:solidFill>
                  <a:schemeClr val="dk1"/>
                </a:solidFill>
                <a:latin typeface="Calibri"/>
                <a:ea typeface="Calibri"/>
                <a:cs typeface="Calibri"/>
                <a:sym typeface="Calibri"/>
              </a:rPr>
              <a:t>המשפחה של אריק</a:t>
            </a:r>
            <a:br>
              <a:rPr b="1" i="0" lang="iw-IL" sz="2800" u="none" cap="none" strike="noStrike">
                <a:solidFill>
                  <a:schemeClr val="dk1"/>
                </a:solidFill>
                <a:latin typeface="Calibri"/>
                <a:ea typeface="Calibri"/>
                <a:cs typeface="Calibri"/>
                <a:sym typeface="Calibri"/>
              </a:rPr>
            </a:br>
            <a:r>
              <a:rPr b="0" i="0" lang="iw-IL" sz="2800" u="none" cap="none" strike="noStrike">
                <a:solidFill>
                  <a:schemeClr val="dk1"/>
                </a:solidFill>
                <a:latin typeface="Calibri"/>
                <a:ea typeface="Calibri"/>
                <a:cs typeface="Calibri"/>
                <a:sym typeface="Calibri"/>
              </a:rPr>
              <a:t>ניו-יורק</a:t>
            </a:r>
            <a:endParaRPr b="0" i="0" sz="2400" u="none" cap="none" strike="noStrike">
              <a:solidFill>
                <a:schemeClr val="dk1"/>
              </a:solidFill>
              <a:latin typeface="Calibri"/>
              <a:ea typeface="Calibri"/>
              <a:cs typeface="Calibri"/>
              <a:sym typeface="Calibri"/>
            </a:endParaRPr>
          </a:p>
        </p:txBody>
      </p:sp>
      <p:sp>
        <p:nvSpPr>
          <p:cNvPr id="332" name="Google Shape;332;p27"/>
          <p:cNvSpPr/>
          <p:nvPr/>
        </p:nvSpPr>
        <p:spPr>
          <a:xfrm>
            <a:off x="8555568" y="5983634"/>
            <a:ext cx="3568395" cy="694629"/>
          </a:xfrm>
          <a:prstGeom prst="rect">
            <a:avLst/>
          </a:prstGeom>
          <a:noFill/>
          <a:ln>
            <a:noFill/>
          </a:ln>
        </p:spPr>
        <p:txBody>
          <a:bodyPr anchorCtr="0" anchor="ctr" bIns="45700" lIns="91425" spcFirstLastPara="1" rIns="91425" wrap="square" tIns="45700">
            <a:noAutofit/>
          </a:bodyPr>
          <a:lstStyle/>
          <a:p>
            <a:pPr indent="0" lvl="0" marL="0" marR="0" rtl="1" algn="ctr">
              <a:spcBef>
                <a:spcPts val="0"/>
              </a:spcBef>
              <a:spcAft>
                <a:spcPts val="0"/>
              </a:spcAft>
              <a:buNone/>
            </a:pPr>
            <a:r>
              <a:rPr b="1" i="0" lang="iw-IL" sz="2800" u="none" cap="none" strike="noStrike">
                <a:solidFill>
                  <a:schemeClr val="dk1"/>
                </a:solidFill>
                <a:latin typeface="Calibri"/>
                <a:ea typeface="Calibri"/>
                <a:cs typeface="Calibri"/>
                <a:sym typeface="Calibri"/>
              </a:rPr>
              <a:t>המשפחה של דני</a:t>
            </a:r>
            <a:br>
              <a:rPr b="1" i="0" lang="iw-IL" sz="2800" u="none" cap="none" strike="noStrike">
                <a:solidFill>
                  <a:schemeClr val="dk1"/>
                </a:solidFill>
                <a:latin typeface="Calibri"/>
                <a:ea typeface="Calibri"/>
                <a:cs typeface="Calibri"/>
                <a:sym typeface="Calibri"/>
              </a:rPr>
            </a:br>
            <a:r>
              <a:rPr b="0" i="0" lang="iw-IL" sz="2800" u="none" cap="none" strike="noStrike">
                <a:solidFill>
                  <a:schemeClr val="dk1"/>
                </a:solidFill>
                <a:latin typeface="Calibri"/>
                <a:ea typeface="Calibri"/>
                <a:cs typeface="Calibri"/>
                <a:sym typeface="Calibri"/>
              </a:rPr>
              <a:t>עפולה</a:t>
            </a:r>
            <a:endParaRPr b="0" i="0" sz="2400" u="none" cap="none" strike="noStrike">
              <a:solidFill>
                <a:schemeClr val="dk1"/>
              </a:solidFill>
              <a:latin typeface="Calibri"/>
              <a:ea typeface="Calibri"/>
              <a:cs typeface="Calibri"/>
              <a:sym typeface="Calibri"/>
            </a:endParaRPr>
          </a:p>
        </p:txBody>
      </p:sp>
      <p:pic>
        <p:nvPicPr>
          <p:cNvPr descr="http://www.clipartkid.com/images/452/parcel-01-clipart-cliparts-of-parcel-01-free-download-wmf-eps-emf-xUyYMw-clipart.png" id="333" name="Google Shape;333;p27"/>
          <p:cNvPicPr preferRelativeResize="0"/>
          <p:nvPr/>
        </p:nvPicPr>
        <p:blipFill rotWithShape="1">
          <a:blip r:embed="rId6">
            <a:alphaModFix/>
          </a:blip>
          <a:srcRect b="8676" l="0" r="0" t="8283"/>
          <a:stretch/>
        </p:blipFill>
        <p:spPr>
          <a:xfrm>
            <a:off x="7313765" y="4400549"/>
            <a:ext cx="1537005" cy="1276351"/>
          </a:xfrm>
          <a:prstGeom prst="rect">
            <a:avLst/>
          </a:prstGeom>
          <a:noFill/>
          <a:ln>
            <a:noFill/>
          </a:ln>
          <a:effectLst>
            <a:outerShdw blurRad="292100" rotWithShape="0" algn="tl" dir="2700000" dist="139700">
              <a:srgbClr val="333333">
                <a:alpha val="64705"/>
              </a:srgbClr>
            </a:outerShdw>
          </a:effectLst>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328"/>
                                        </p:tgtEl>
                                        <p:attrNameLst>
                                          <p:attrName>style.visibility</p:attrName>
                                        </p:attrNameLst>
                                      </p:cBhvr>
                                      <p:to>
                                        <p:strVal val="visible"/>
                                      </p:to>
                                    </p:set>
                                    <p:animEffect filter="fade" transition="in">
                                      <p:cBhvr>
                                        <p:cTn dur="500"/>
                                        <p:tgtEl>
                                          <p:spTgt spid="32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2"/>
                                        </p:tgtEl>
                                        <p:attrNameLst>
                                          <p:attrName>style.visibility</p:attrName>
                                        </p:attrNameLst>
                                      </p:cBhvr>
                                      <p:to>
                                        <p:strVal val="visible"/>
                                      </p:to>
                                    </p:set>
                                    <p:animEffect filter="fade" transition="in">
                                      <p:cBhvr>
                                        <p:cTn dur="500"/>
                                        <p:tgtEl>
                                          <p:spTgt spid="332"/>
                                        </p:tgtEl>
                                      </p:cBhvr>
                                    </p:animEffect>
                                  </p:childTnLst>
                                </p:cTn>
                              </p:par>
                              <p:par>
                                <p:cTn fill="hold" nodeType="withEffect" presetClass="entr" presetID="10" presetSubtype="0">
                                  <p:stCondLst>
                                    <p:cond delay="0"/>
                                  </p:stCondLst>
                                  <p:childTnLst>
                                    <p:set>
                                      <p:cBhvr>
                                        <p:cTn dur="1" fill="hold">
                                          <p:stCondLst>
                                            <p:cond delay="0"/>
                                          </p:stCondLst>
                                        </p:cTn>
                                        <p:tgtEl>
                                          <p:spTgt spid="329"/>
                                        </p:tgtEl>
                                        <p:attrNameLst>
                                          <p:attrName>style.visibility</p:attrName>
                                        </p:attrNameLst>
                                      </p:cBhvr>
                                      <p:to>
                                        <p:strVal val="visible"/>
                                      </p:to>
                                    </p:set>
                                    <p:animEffect filter="fade" transition="in">
                                      <p:cBhvr>
                                        <p:cTn dur="500"/>
                                        <p:tgtEl>
                                          <p:spTgt spid="32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1"/>
                                        </p:tgtEl>
                                        <p:attrNameLst>
                                          <p:attrName>style.visibility</p:attrName>
                                        </p:attrNameLst>
                                      </p:cBhvr>
                                      <p:to>
                                        <p:strVal val="visible"/>
                                      </p:to>
                                    </p:set>
                                    <p:animEffect filter="fade" transition="in">
                                      <p:cBhvr>
                                        <p:cTn dur="500"/>
                                        <p:tgtEl>
                                          <p:spTgt spid="331"/>
                                        </p:tgtEl>
                                      </p:cBhvr>
                                    </p:animEffect>
                                  </p:childTnLst>
                                </p:cTn>
                              </p:par>
                              <p:par>
                                <p:cTn fill="hold" nodeType="withEffect" presetClass="entr" presetID="10" presetSubtype="0">
                                  <p:stCondLst>
                                    <p:cond delay="0"/>
                                  </p:stCondLst>
                                  <p:childTnLst>
                                    <p:set>
                                      <p:cBhvr>
                                        <p:cTn dur="1" fill="hold">
                                          <p:stCondLst>
                                            <p:cond delay="0"/>
                                          </p:stCondLst>
                                        </p:cTn>
                                        <p:tgtEl>
                                          <p:spTgt spid="330"/>
                                        </p:tgtEl>
                                        <p:attrNameLst>
                                          <p:attrName>style.visibility</p:attrName>
                                        </p:attrNameLst>
                                      </p:cBhvr>
                                      <p:to>
                                        <p:strVal val="visible"/>
                                      </p:to>
                                    </p:set>
                                    <p:animEffect filter="fade" transition="in">
                                      <p:cBhvr>
                                        <p:cTn dur="500"/>
                                        <p:tgtEl>
                                          <p:spTgt spid="33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3"/>
                                        </p:tgtEl>
                                        <p:attrNameLst>
                                          <p:attrName>style.visibility</p:attrName>
                                        </p:attrNameLst>
                                      </p:cBhvr>
                                      <p:to>
                                        <p:strVal val="visible"/>
                                      </p:to>
                                    </p:set>
                                    <p:animEffect filter="fade" transition="in">
                                      <p:cBhvr>
                                        <p:cTn dur="500"/>
                                        <p:tgtEl>
                                          <p:spTgt spid="333"/>
                                        </p:tgtEl>
                                      </p:cBhvr>
                                    </p:animEffect>
                                  </p:childTnLst>
                                </p:cTn>
                              </p:par>
                              <p:par>
                                <p:cTn fill="hold" nodeType="withEffect" presetClass="entr" presetID="10" presetSubtype="0">
                                  <p:stCondLst>
                                    <p:cond delay="0"/>
                                  </p:stCondLst>
                                  <p:childTnLst>
                                    <p:set>
                                      <p:cBhvr>
                                        <p:cTn dur="1" fill="hold">
                                          <p:stCondLst>
                                            <p:cond delay="0"/>
                                          </p:stCondLst>
                                        </p:cTn>
                                        <p:tgtEl>
                                          <p:spTgt spid="327"/>
                                        </p:tgtEl>
                                        <p:attrNameLst>
                                          <p:attrName>style.visibility</p:attrName>
                                        </p:attrNameLst>
                                      </p:cBhvr>
                                      <p:to>
                                        <p:strVal val="visible"/>
                                      </p:to>
                                    </p:set>
                                    <p:animEffect filter="fade" transition="in">
                                      <p:cBhvr>
                                        <p:cTn dur="500"/>
                                        <p:tgtEl>
                                          <p:spTgt spid="32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28"/>
          <p:cNvSpPr txBox="1"/>
          <p:nvPr>
            <p:ph type="title"/>
          </p:nvPr>
        </p:nvSpPr>
        <p:spPr>
          <a:xfrm>
            <a:off x="0" y="36757"/>
            <a:ext cx="12123962" cy="934792"/>
          </a:xfrm>
          <a:prstGeom prst="rect">
            <a:avLst/>
          </a:prstGeom>
          <a:noFill/>
          <a:ln>
            <a:noFill/>
          </a:ln>
        </p:spPr>
        <p:txBody>
          <a:bodyPr anchorCtr="0" anchor="ctr" bIns="45700" lIns="91425" spcFirstLastPara="1" rIns="91425" wrap="square" tIns="45700">
            <a:noAutofit/>
          </a:bodyPr>
          <a:lstStyle/>
          <a:p>
            <a:pPr indent="0" lvl="0" marL="0" marR="0" rtl="1" algn="ctr">
              <a:lnSpc>
                <a:spcPct val="90000"/>
              </a:lnSpc>
              <a:spcBef>
                <a:spcPts val="0"/>
              </a:spcBef>
              <a:spcAft>
                <a:spcPts val="0"/>
              </a:spcAft>
              <a:buClr>
                <a:srgbClr val="2E75B5"/>
              </a:buClr>
              <a:buSzPts val="4400"/>
              <a:buFont typeface="Tahoma"/>
              <a:buNone/>
            </a:pPr>
            <a:r>
              <a:rPr b="1" i="0" lang="iw-IL" sz="4400" u="none" cap="none" strike="noStrike">
                <a:solidFill>
                  <a:srgbClr val="2E75B5"/>
                </a:solidFill>
                <a:latin typeface="Tahoma"/>
                <a:ea typeface="Tahoma"/>
                <a:cs typeface="Tahoma"/>
                <a:sym typeface="Tahoma"/>
              </a:rPr>
              <a:t>שירות א': </a:t>
            </a:r>
            <a:r>
              <a:rPr b="1" i="0" lang="iw-IL" sz="4400" u="none" cap="none" strike="noStrike">
                <a:solidFill>
                  <a:schemeClr val="dk1"/>
                </a:solidFill>
                <a:latin typeface="Tahoma"/>
                <a:ea typeface="Tahoma"/>
                <a:cs typeface="Tahoma"/>
                <a:sym typeface="Tahoma"/>
              </a:rPr>
              <a:t>Multiplexing</a:t>
            </a:r>
            <a:endParaRPr b="1" i="0" sz="4400" u="none" cap="none" strike="noStrike">
              <a:solidFill>
                <a:schemeClr val="dk1"/>
              </a:solidFill>
              <a:latin typeface="Tahoma"/>
              <a:ea typeface="Tahoma"/>
              <a:cs typeface="Tahoma"/>
              <a:sym typeface="Tahoma"/>
            </a:endParaRPr>
          </a:p>
        </p:txBody>
      </p:sp>
      <p:sp>
        <p:nvSpPr>
          <p:cNvPr id="340" name="Google Shape;340;p28"/>
          <p:cNvSpPr txBox="1"/>
          <p:nvPr>
            <p:ph idx="1" type="body"/>
          </p:nvPr>
        </p:nvSpPr>
        <p:spPr>
          <a:xfrm>
            <a:off x="156481" y="1155700"/>
            <a:ext cx="11811000" cy="5565775"/>
          </a:xfrm>
          <a:prstGeom prst="rect">
            <a:avLst/>
          </a:prstGeom>
          <a:noFill/>
          <a:ln>
            <a:noFill/>
          </a:ln>
        </p:spPr>
        <p:txBody>
          <a:bodyPr anchorCtr="0" anchor="t" bIns="45700" lIns="91425" spcFirstLastPara="1" rIns="91425" wrap="square" tIns="45700">
            <a:noAutofit/>
          </a:bodyPr>
          <a:lstStyle/>
          <a:p>
            <a:pPr indent="-292100" lvl="0" marL="292100" marR="0" rtl="1" algn="r">
              <a:lnSpc>
                <a:spcPct val="100000"/>
              </a:lnSpc>
              <a:spcBef>
                <a:spcPts val="0"/>
              </a:spcBef>
              <a:spcAft>
                <a:spcPts val="0"/>
              </a:spcAft>
              <a:buClr>
                <a:schemeClr val="dk1"/>
              </a:buClr>
              <a:buSzPts val="3600"/>
              <a:buFont typeface="Noto Sans Symbols"/>
              <a:buChar char="▪"/>
            </a:pPr>
            <a:r>
              <a:rPr b="1" i="0" lang="iw-IL" sz="3600" u="none" cap="none" strike="noStrike">
                <a:solidFill>
                  <a:schemeClr val="dk1"/>
                </a:solidFill>
                <a:latin typeface="Tahoma"/>
                <a:ea typeface="Tahoma"/>
                <a:cs typeface="Tahoma"/>
                <a:sym typeface="Tahoma"/>
              </a:rPr>
              <a:t>מה מאפשר את ביצוע ה-Multiplexing?</a:t>
            </a:r>
            <a:endParaRPr b="1" i="0" sz="3600" u="none" cap="none" strike="noStrike">
              <a:solidFill>
                <a:schemeClr val="dk1"/>
              </a:solidFill>
              <a:latin typeface="Tahoma"/>
              <a:ea typeface="Tahoma"/>
              <a:cs typeface="Tahoma"/>
              <a:sym typeface="Tahoma"/>
            </a:endParaRPr>
          </a:p>
        </p:txBody>
      </p:sp>
      <p:pic>
        <p:nvPicPr>
          <p:cNvPr descr="kid icon" id="341" name="Google Shape;341;p28"/>
          <p:cNvPicPr preferRelativeResize="0"/>
          <p:nvPr/>
        </p:nvPicPr>
        <p:blipFill rotWithShape="1">
          <a:blip r:embed="rId3">
            <a:alphaModFix/>
          </a:blip>
          <a:srcRect b="0" l="0" r="0" t="0"/>
          <a:stretch/>
        </p:blipFill>
        <p:spPr>
          <a:xfrm>
            <a:off x="0" y="1554550"/>
            <a:ext cx="1850639" cy="1850639"/>
          </a:xfrm>
          <a:prstGeom prst="rect">
            <a:avLst/>
          </a:prstGeom>
          <a:noFill/>
          <a:ln>
            <a:noFill/>
          </a:ln>
        </p:spPr>
      </p:pic>
      <p:sp>
        <p:nvSpPr>
          <p:cNvPr id="342" name="Google Shape;342;p28"/>
          <p:cNvSpPr/>
          <p:nvPr/>
        </p:nvSpPr>
        <p:spPr>
          <a:xfrm>
            <a:off x="-841682" y="3243958"/>
            <a:ext cx="3568395" cy="694629"/>
          </a:xfrm>
          <a:prstGeom prst="rect">
            <a:avLst/>
          </a:prstGeom>
          <a:noFill/>
          <a:ln>
            <a:noFill/>
          </a:ln>
        </p:spPr>
        <p:txBody>
          <a:bodyPr anchorCtr="0" anchor="ctr" bIns="45700" lIns="91425" spcFirstLastPara="1" rIns="91425" wrap="square" tIns="45700">
            <a:noAutofit/>
          </a:bodyPr>
          <a:lstStyle/>
          <a:p>
            <a:pPr indent="0" lvl="0" marL="0" marR="0" rtl="1" algn="ctr">
              <a:lnSpc>
                <a:spcPct val="104999"/>
              </a:lnSpc>
              <a:spcBef>
                <a:spcPts val="0"/>
              </a:spcBef>
              <a:spcAft>
                <a:spcPts val="0"/>
              </a:spcAft>
              <a:buNone/>
            </a:pPr>
            <a:r>
              <a:rPr b="1" i="0" lang="iw-IL" sz="2000" u="none" cap="none" strike="noStrike">
                <a:solidFill>
                  <a:schemeClr val="dk1"/>
                </a:solidFill>
                <a:latin typeface="Calibri"/>
                <a:ea typeface="Calibri"/>
                <a:cs typeface="Calibri"/>
                <a:sym typeface="Calibri"/>
              </a:rPr>
              <a:t>דני</a:t>
            </a:r>
            <a:br>
              <a:rPr b="1" i="0" lang="iw-IL" sz="2000" u="none" cap="none" strike="noStrike">
                <a:solidFill>
                  <a:schemeClr val="dk1"/>
                </a:solidFill>
                <a:latin typeface="Calibri"/>
                <a:ea typeface="Calibri"/>
                <a:cs typeface="Calibri"/>
                <a:sym typeface="Calibri"/>
              </a:rPr>
            </a:br>
            <a:r>
              <a:rPr b="0" i="0" lang="iw-IL" sz="2000" u="none" cap="none" strike="noStrike">
                <a:solidFill>
                  <a:schemeClr val="dk1"/>
                </a:solidFill>
                <a:latin typeface="Calibri"/>
                <a:ea typeface="Calibri"/>
                <a:cs typeface="Calibri"/>
                <a:sym typeface="Calibri"/>
              </a:rPr>
              <a:t>עפולה</a:t>
            </a:r>
            <a:endParaRPr b="0" i="0" sz="1800" u="none" cap="none" strike="noStrike">
              <a:solidFill>
                <a:schemeClr val="dk1"/>
              </a:solidFill>
              <a:latin typeface="Calibri"/>
              <a:ea typeface="Calibri"/>
              <a:cs typeface="Calibri"/>
              <a:sym typeface="Calibri"/>
            </a:endParaRPr>
          </a:p>
        </p:txBody>
      </p:sp>
      <p:sp>
        <p:nvSpPr>
          <p:cNvPr id="343" name="Google Shape;343;p28"/>
          <p:cNvSpPr/>
          <p:nvPr/>
        </p:nvSpPr>
        <p:spPr>
          <a:xfrm>
            <a:off x="4109952" y="2709211"/>
            <a:ext cx="743904" cy="414528"/>
          </a:xfrm>
          <a:prstGeom prst="rightArrow">
            <a:avLst>
              <a:gd fmla="val 50000" name="adj1"/>
              <a:gd fmla="val 50000" name="adj2"/>
            </a:avLst>
          </a:prstGeom>
          <a:gradFill>
            <a:gsLst>
              <a:gs pos="0">
                <a:srgbClr val="FFDC9B"/>
              </a:gs>
              <a:gs pos="50000">
                <a:srgbClr val="FFD68D"/>
              </a:gs>
              <a:gs pos="100000">
                <a:srgbClr val="FFD478"/>
              </a:gs>
            </a:gsLst>
            <a:lin ang="5400000" scaled="0"/>
          </a:gradFill>
          <a:ln cap="flat" cmpd="sng" w="952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344" name="Google Shape;344;p28"/>
          <p:cNvSpPr/>
          <p:nvPr/>
        </p:nvSpPr>
        <p:spPr>
          <a:xfrm>
            <a:off x="7068712" y="2743619"/>
            <a:ext cx="743904" cy="414528"/>
          </a:xfrm>
          <a:prstGeom prst="rightArrow">
            <a:avLst>
              <a:gd fmla="val 50000" name="adj1"/>
              <a:gd fmla="val 50000" name="adj2"/>
            </a:avLst>
          </a:prstGeom>
          <a:gradFill>
            <a:gsLst>
              <a:gs pos="0">
                <a:srgbClr val="FFDC9B"/>
              </a:gs>
              <a:gs pos="50000">
                <a:srgbClr val="FFD68D"/>
              </a:gs>
              <a:gs pos="100000">
                <a:srgbClr val="FFD478"/>
              </a:gs>
            </a:gsLst>
            <a:lin ang="5400000" scaled="0"/>
          </a:gradFill>
          <a:ln cap="flat" cmpd="sng" w="952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nvGrpSpPr>
          <p:cNvPr id="345" name="Google Shape;345;p28"/>
          <p:cNvGrpSpPr/>
          <p:nvPr/>
        </p:nvGrpSpPr>
        <p:grpSpPr>
          <a:xfrm>
            <a:off x="7969097" y="2120016"/>
            <a:ext cx="2389800" cy="1921250"/>
            <a:chOff x="5637679" y="4025905"/>
            <a:chExt cx="2389800" cy="1921250"/>
          </a:xfrm>
        </p:grpSpPr>
        <p:pic>
          <p:nvPicPr>
            <p:cNvPr id="346" name="Google Shape;346;p28"/>
            <p:cNvPicPr preferRelativeResize="0"/>
            <p:nvPr/>
          </p:nvPicPr>
          <p:blipFill rotWithShape="1">
            <a:blip r:embed="rId4">
              <a:alphaModFix/>
            </a:blip>
            <a:srcRect b="0" l="0" r="0" t="0"/>
            <a:stretch/>
          </p:blipFill>
          <p:spPr>
            <a:xfrm>
              <a:off x="5637679" y="4025905"/>
              <a:ext cx="2389800" cy="1921250"/>
            </a:xfrm>
            <a:prstGeom prst="rect">
              <a:avLst/>
            </a:prstGeom>
            <a:noFill/>
            <a:ln>
              <a:noFill/>
            </a:ln>
            <a:effectLst>
              <a:outerShdw blurRad="190500" rotWithShape="0" algn="tl">
                <a:srgbClr val="000000">
                  <a:alpha val="69803"/>
                </a:srgbClr>
              </a:outerShdw>
            </a:effectLst>
          </p:spPr>
        </p:pic>
        <p:sp>
          <p:nvSpPr>
            <p:cNvPr id="347" name="Google Shape;347;p28"/>
            <p:cNvSpPr/>
            <p:nvPr/>
          </p:nvSpPr>
          <p:spPr>
            <a:xfrm rot="-529836">
              <a:off x="6043840" y="4855794"/>
              <a:ext cx="1742399" cy="694629"/>
            </a:xfrm>
            <a:prstGeom prst="rect">
              <a:avLst/>
            </a:prstGeom>
            <a:noFill/>
            <a:ln>
              <a:noFill/>
            </a:ln>
          </p:spPr>
          <p:txBody>
            <a:bodyPr anchorCtr="0" anchor="ctr" bIns="45700" lIns="91425" spcFirstLastPara="1" rIns="91425" wrap="square" tIns="45700">
              <a:noAutofit/>
            </a:bodyPr>
            <a:lstStyle/>
            <a:p>
              <a:pPr indent="0" lvl="0" marL="0" marR="0" rtl="1" algn="ctr">
                <a:spcBef>
                  <a:spcPts val="0"/>
                </a:spcBef>
                <a:spcAft>
                  <a:spcPts val="0"/>
                </a:spcAft>
                <a:buNone/>
              </a:pPr>
              <a:r>
                <a:rPr b="1" i="0" lang="iw-IL" sz="1600" u="none" cap="none" strike="noStrike">
                  <a:solidFill>
                    <a:schemeClr val="dk1"/>
                  </a:solidFill>
                  <a:latin typeface="Calibri"/>
                  <a:ea typeface="Calibri"/>
                  <a:cs typeface="Calibri"/>
                  <a:sym typeface="Calibri"/>
                </a:rPr>
                <a:t>רח' ברודוואי 12, ניו יורק, ארה"ב</a:t>
              </a:r>
              <a:endParaRPr b="0" i="0" sz="1400" u="none" cap="none" strike="noStrike">
                <a:solidFill>
                  <a:schemeClr val="dk1"/>
                </a:solidFill>
                <a:latin typeface="Calibri"/>
                <a:ea typeface="Calibri"/>
                <a:cs typeface="Calibri"/>
                <a:sym typeface="Calibri"/>
              </a:endParaRPr>
            </a:p>
          </p:txBody>
        </p:sp>
      </p:grpSp>
      <p:sp>
        <p:nvSpPr>
          <p:cNvPr id="348" name="Google Shape;348;p28"/>
          <p:cNvSpPr/>
          <p:nvPr/>
        </p:nvSpPr>
        <p:spPr>
          <a:xfrm rot="5400000">
            <a:off x="10629849" y="2892308"/>
            <a:ext cx="1099750" cy="898648"/>
          </a:xfrm>
          <a:prstGeom prst="bentArrow">
            <a:avLst>
              <a:gd fmla="val 22052" name="adj1"/>
              <a:gd fmla="val 26116" name="adj2"/>
              <a:gd fmla="val 33720" name="adj3"/>
              <a:gd fmla="val 41709" name="adj4"/>
            </a:avLst>
          </a:prstGeom>
          <a:gradFill>
            <a:gsLst>
              <a:gs pos="0">
                <a:srgbClr val="FFDC9B"/>
              </a:gs>
              <a:gs pos="50000">
                <a:srgbClr val="FFD68D"/>
              </a:gs>
              <a:gs pos="100000">
                <a:srgbClr val="FFD478"/>
              </a:gs>
            </a:gsLst>
            <a:lin ang="5400000" scaled="0"/>
          </a:gradFill>
          <a:ln cap="flat" cmpd="sng" w="952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nvGrpSpPr>
          <p:cNvPr id="349" name="Google Shape;349;p28"/>
          <p:cNvGrpSpPr/>
          <p:nvPr/>
        </p:nvGrpSpPr>
        <p:grpSpPr>
          <a:xfrm>
            <a:off x="9506637" y="4187653"/>
            <a:ext cx="2266454" cy="1934135"/>
            <a:chOff x="9506637" y="4187653"/>
            <a:chExt cx="2266454" cy="1934135"/>
          </a:xfrm>
        </p:grpSpPr>
        <p:sp>
          <p:nvSpPr>
            <p:cNvPr id="350" name="Google Shape;350;p28"/>
            <p:cNvSpPr/>
            <p:nvPr/>
          </p:nvSpPr>
          <p:spPr>
            <a:xfrm>
              <a:off x="9548566" y="4187653"/>
              <a:ext cx="1224164" cy="338017"/>
            </a:xfrm>
            <a:prstGeom prst="rect">
              <a:avLst/>
            </a:prstGeom>
            <a:solidFill>
              <a:srgbClr val="E1EFD8"/>
            </a:solidFill>
            <a:ln cap="flat" cmpd="sng" w="12700">
              <a:solidFill>
                <a:schemeClr val="accent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iw-IL" sz="1800" u="none" cap="none" strike="noStrike">
                  <a:solidFill>
                    <a:srgbClr val="7F7F7F"/>
                  </a:solidFill>
                  <a:latin typeface="Calibri"/>
                  <a:ea typeface="Calibri"/>
                  <a:cs typeface="Calibri"/>
                  <a:sym typeface="Calibri"/>
                </a:rPr>
                <a:t>שכ' נווה נוי</a:t>
              </a:r>
              <a:endParaRPr b="0" i="0" sz="1800" u="none" cap="none" strike="noStrike">
                <a:solidFill>
                  <a:srgbClr val="7F7F7F"/>
                </a:solidFill>
                <a:latin typeface="Calibri"/>
                <a:ea typeface="Calibri"/>
                <a:cs typeface="Calibri"/>
                <a:sym typeface="Calibri"/>
              </a:endParaRPr>
            </a:p>
          </p:txBody>
        </p:sp>
        <p:pic>
          <p:nvPicPr>
            <p:cNvPr id="351" name="Google Shape;351;p28"/>
            <p:cNvPicPr preferRelativeResize="0"/>
            <p:nvPr/>
          </p:nvPicPr>
          <p:blipFill rotWithShape="1">
            <a:blip r:embed="rId5">
              <a:alphaModFix/>
            </a:blip>
            <a:srcRect b="0" l="0" r="0" t="0"/>
            <a:stretch/>
          </p:blipFill>
          <p:spPr>
            <a:xfrm>
              <a:off x="9506637" y="4187653"/>
              <a:ext cx="2266454" cy="1934135"/>
            </a:xfrm>
            <a:prstGeom prst="rect">
              <a:avLst/>
            </a:prstGeom>
            <a:noFill/>
            <a:ln>
              <a:noFill/>
            </a:ln>
          </p:spPr>
        </p:pic>
      </p:grpSp>
      <p:sp>
        <p:nvSpPr>
          <p:cNvPr id="352" name="Google Shape;352;p28"/>
          <p:cNvSpPr/>
          <p:nvPr/>
        </p:nvSpPr>
        <p:spPr>
          <a:xfrm flipH="1">
            <a:off x="8221464" y="4744995"/>
            <a:ext cx="946699" cy="450690"/>
          </a:xfrm>
          <a:prstGeom prst="rightArrow">
            <a:avLst>
              <a:gd fmla="val 50000" name="adj1"/>
              <a:gd fmla="val 50000" name="adj2"/>
            </a:avLst>
          </a:prstGeom>
          <a:gradFill>
            <a:gsLst>
              <a:gs pos="0">
                <a:srgbClr val="FFDC9B"/>
              </a:gs>
              <a:gs pos="50000">
                <a:srgbClr val="FFD68D"/>
              </a:gs>
              <a:gs pos="100000">
                <a:srgbClr val="FFD478"/>
              </a:gs>
            </a:gsLst>
            <a:lin ang="5400000" scaled="0"/>
          </a:gradFill>
          <a:ln cap="flat" cmpd="sng" w="952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nvGrpSpPr>
          <p:cNvPr id="353" name="Google Shape;353;p28"/>
          <p:cNvGrpSpPr/>
          <p:nvPr/>
        </p:nvGrpSpPr>
        <p:grpSpPr>
          <a:xfrm>
            <a:off x="6147978" y="4164112"/>
            <a:ext cx="1921468" cy="1904523"/>
            <a:chOff x="6147978" y="4164112"/>
            <a:chExt cx="1921468" cy="1904523"/>
          </a:xfrm>
        </p:grpSpPr>
        <p:pic>
          <p:nvPicPr>
            <p:cNvPr id="354" name="Google Shape;354;p28"/>
            <p:cNvPicPr preferRelativeResize="0"/>
            <p:nvPr/>
          </p:nvPicPr>
          <p:blipFill rotWithShape="1">
            <a:blip r:embed="rId6">
              <a:alphaModFix/>
            </a:blip>
            <a:srcRect b="0" l="0" r="0" t="0"/>
            <a:stretch/>
          </p:blipFill>
          <p:spPr>
            <a:xfrm>
              <a:off x="7123212" y="4164112"/>
              <a:ext cx="946234" cy="492369"/>
            </a:xfrm>
            <a:prstGeom prst="rect">
              <a:avLst/>
            </a:prstGeom>
            <a:solidFill>
              <a:srgbClr val="ECECEC"/>
            </a:solidFill>
            <a:ln cap="sq" cmpd="sng" w="88900">
              <a:solidFill>
                <a:srgbClr val="FFFFFF"/>
              </a:solidFill>
              <a:prstDash val="solid"/>
              <a:miter lim="800000"/>
              <a:headEnd len="sm" w="sm" type="none"/>
              <a:tailEnd len="sm" w="sm" type="none"/>
            </a:ln>
            <a:effectLst>
              <a:outerShdw blurRad="55000" rotWithShape="0" algn="tl" dir="5400000" dist="18000">
                <a:srgbClr val="000000">
                  <a:alpha val="40000"/>
                </a:srgbClr>
              </a:outerShdw>
            </a:effectLst>
          </p:spPr>
        </p:pic>
        <p:pic>
          <p:nvPicPr>
            <p:cNvPr id="355" name="Google Shape;355;p28"/>
            <p:cNvPicPr preferRelativeResize="0"/>
            <p:nvPr/>
          </p:nvPicPr>
          <p:blipFill rotWithShape="1">
            <a:blip r:embed="rId7">
              <a:alphaModFix/>
            </a:blip>
            <a:srcRect b="0" l="0" r="0" t="0"/>
            <a:stretch/>
          </p:blipFill>
          <p:spPr>
            <a:xfrm>
              <a:off x="6147978" y="4382905"/>
              <a:ext cx="1447063" cy="1685731"/>
            </a:xfrm>
            <a:prstGeom prst="rect">
              <a:avLst/>
            </a:prstGeom>
            <a:noFill/>
            <a:ln>
              <a:noFill/>
            </a:ln>
            <a:effectLst>
              <a:outerShdw blurRad="190500" rotWithShape="0" algn="tl">
                <a:srgbClr val="000000">
                  <a:alpha val="69803"/>
                </a:srgbClr>
              </a:outerShdw>
            </a:effectLst>
          </p:spPr>
        </p:pic>
      </p:grpSp>
      <p:sp>
        <p:nvSpPr>
          <p:cNvPr id="356" name="Google Shape;356;p28"/>
          <p:cNvSpPr/>
          <p:nvPr/>
        </p:nvSpPr>
        <p:spPr>
          <a:xfrm flipH="1">
            <a:off x="4853856" y="4820430"/>
            <a:ext cx="946699" cy="450690"/>
          </a:xfrm>
          <a:prstGeom prst="rightArrow">
            <a:avLst>
              <a:gd fmla="val 50000" name="adj1"/>
              <a:gd fmla="val 50000" name="adj2"/>
            </a:avLst>
          </a:prstGeom>
          <a:gradFill>
            <a:gsLst>
              <a:gs pos="0">
                <a:srgbClr val="FFDC9B"/>
              </a:gs>
              <a:gs pos="50000">
                <a:srgbClr val="FFD68D"/>
              </a:gs>
              <a:gs pos="100000">
                <a:srgbClr val="FFD478"/>
              </a:gs>
            </a:gsLst>
            <a:lin ang="5400000" scaled="0"/>
          </a:gradFill>
          <a:ln cap="flat" cmpd="sng" w="952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pic>
        <p:nvPicPr>
          <p:cNvPr id="357" name="Google Shape;357;p28"/>
          <p:cNvPicPr preferRelativeResize="0"/>
          <p:nvPr/>
        </p:nvPicPr>
        <p:blipFill rotWithShape="1">
          <a:blip r:embed="rId8">
            <a:alphaModFix/>
          </a:blip>
          <a:srcRect b="0" l="0" r="0" t="0"/>
          <a:stretch/>
        </p:blipFill>
        <p:spPr>
          <a:xfrm flipH="1">
            <a:off x="2642648" y="4467113"/>
            <a:ext cx="2084905" cy="1456560"/>
          </a:xfrm>
          <a:prstGeom prst="rect">
            <a:avLst/>
          </a:prstGeom>
          <a:noFill/>
          <a:ln>
            <a:noFill/>
          </a:ln>
        </p:spPr>
      </p:pic>
      <p:grpSp>
        <p:nvGrpSpPr>
          <p:cNvPr id="358" name="Google Shape;358;p28"/>
          <p:cNvGrpSpPr/>
          <p:nvPr/>
        </p:nvGrpSpPr>
        <p:grpSpPr>
          <a:xfrm>
            <a:off x="5060427" y="2106654"/>
            <a:ext cx="1731809" cy="1688458"/>
            <a:chOff x="1994685" y="2203049"/>
            <a:chExt cx="2025904" cy="1975191"/>
          </a:xfrm>
        </p:grpSpPr>
        <p:pic>
          <p:nvPicPr>
            <p:cNvPr id="359" name="Google Shape;359;p28"/>
            <p:cNvPicPr preferRelativeResize="0"/>
            <p:nvPr/>
          </p:nvPicPr>
          <p:blipFill rotWithShape="1">
            <a:blip r:embed="rId9">
              <a:alphaModFix/>
            </a:blip>
            <a:srcRect b="0" l="0" r="0" t="0"/>
            <a:stretch/>
          </p:blipFill>
          <p:spPr>
            <a:xfrm>
              <a:off x="1994685" y="2203049"/>
              <a:ext cx="2025904" cy="1974006"/>
            </a:xfrm>
            <a:prstGeom prst="rect">
              <a:avLst/>
            </a:prstGeom>
            <a:noFill/>
            <a:ln>
              <a:noFill/>
            </a:ln>
          </p:spPr>
        </p:pic>
        <p:sp>
          <p:nvSpPr>
            <p:cNvPr id="360" name="Google Shape;360;p28"/>
            <p:cNvSpPr/>
            <p:nvPr/>
          </p:nvSpPr>
          <p:spPr>
            <a:xfrm>
              <a:off x="2100644" y="3384685"/>
              <a:ext cx="1815251" cy="793555"/>
            </a:xfrm>
            <a:prstGeom prst="rect">
              <a:avLst/>
            </a:prstGeom>
            <a:noFill/>
            <a:ln>
              <a:noFill/>
            </a:ln>
          </p:spPr>
          <p:txBody>
            <a:bodyPr anchorCtr="0" anchor="ctr" bIns="45700" lIns="91425" spcFirstLastPara="1" rIns="91425" wrap="square" tIns="45700">
              <a:noAutofit/>
            </a:bodyPr>
            <a:lstStyle/>
            <a:p>
              <a:pPr indent="0" lvl="0" marL="0" marR="0" rtl="1" algn="ctr">
                <a:spcBef>
                  <a:spcPts val="0"/>
                </a:spcBef>
                <a:spcAft>
                  <a:spcPts val="0"/>
                </a:spcAft>
                <a:buNone/>
              </a:pPr>
              <a:r>
                <a:rPr b="1" i="0" lang="iw-IL" sz="1600" u="none" cap="none" strike="noStrike">
                  <a:solidFill>
                    <a:srgbClr val="C00000"/>
                  </a:solidFill>
                  <a:latin typeface="Verdana"/>
                  <a:ea typeface="Verdana"/>
                  <a:cs typeface="Verdana"/>
                  <a:sym typeface="Verdana"/>
                </a:rPr>
                <a:t>עבור אריק</a:t>
              </a:r>
              <a:endParaRPr b="0" i="0" sz="1400" u="none" cap="none" strike="noStrike">
                <a:solidFill>
                  <a:srgbClr val="C00000"/>
                </a:solidFill>
                <a:latin typeface="Verdana"/>
                <a:ea typeface="Verdana"/>
                <a:cs typeface="Verdana"/>
                <a:sym typeface="Verdana"/>
              </a:endParaRPr>
            </a:p>
          </p:txBody>
        </p:sp>
      </p:grpSp>
      <p:sp>
        <p:nvSpPr>
          <p:cNvPr id="361" name="Google Shape;361;p28"/>
          <p:cNvSpPr/>
          <p:nvPr/>
        </p:nvSpPr>
        <p:spPr>
          <a:xfrm>
            <a:off x="2351444" y="3891507"/>
            <a:ext cx="9616037" cy="2231410"/>
          </a:xfrm>
          <a:prstGeom prst="rect">
            <a:avLst/>
          </a:prstGeom>
          <a:solidFill>
            <a:srgbClr val="F2F2F2">
              <a:alpha val="800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362" name="Google Shape;362;p28"/>
          <p:cNvSpPr/>
          <p:nvPr/>
        </p:nvSpPr>
        <p:spPr>
          <a:xfrm>
            <a:off x="2515702" y="4284207"/>
            <a:ext cx="1595520" cy="1837565"/>
          </a:xfrm>
          <a:prstGeom prst="rect">
            <a:avLst/>
          </a:prstGeom>
          <a:solidFill>
            <a:srgbClr val="F2F2F2">
              <a:alpha val="800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nvGrpSpPr>
          <p:cNvPr id="363" name="Google Shape;363;p28"/>
          <p:cNvGrpSpPr/>
          <p:nvPr/>
        </p:nvGrpSpPr>
        <p:grpSpPr>
          <a:xfrm>
            <a:off x="2351444" y="2156748"/>
            <a:ext cx="1686895" cy="1691792"/>
            <a:chOff x="2351444" y="2156748"/>
            <a:chExt cx="1686895" cy="1691792"/>
          </a:xfrm>
        </p:grpSpPr>
        <p:grpSp>
          <p:nvGrpSpPr>
            <p:cNvPr id="364" name="Google Shape;364;p28"/>
            <p:cNvGrpSpPr/>
            <p:nvPr/>
          </p:nvGrpSpPr>
          <p:grpSpPr>
            <a:xfrm>
              <a:off x="2351444" y="2156748"/>
              <a:ext cx="1501753" cy="1542553"/>
              <a:chOff x="4043524" y="4674164"/>
              <a:chExt cx="1218550" cy="1218551"/>
            </a:xfrm>
          </p:grpSpPr>
          <p:pic>
            <p:nvPicPr>
              <p:cNvPr descr="http://icons.iconarchive.com/icons/zerode/plump/128/Document-icon.png" id="365" name="Google Shape;365;p28"/>
              <p:cNvPicPr preferRelativeResize="0"/>
              <p:nvPr/>
            </p:nvPicPr>
            <p:blipFill rotWithShape="1">
              <a:blip r:embed="rId10">
                <a:alphaModFix/>
              </a:blip>
              <a:srcRect b="0" l="0" r="0" t="0"/>
              <a:stretch/>
            </p:blipFill>
            <p:spPr>
              <a:xfrm>
                <a:off x="4043524" y="4674164"/>
                <a:ext cx="1218550" cy="1218551"/>
              </a:xfrm>
              <a:prstGeom prst="rect">
                <a:avLst/>
              </a:prstGeom>
              <a:noFill/>
              <a:ln>
                <a:noFill/>
              </a:ln>
            </p:spPr>
          </p:pic>
          <p:sp>
            <p:nvSpPr>
              <p:cNvPr id="366" name="Google Shape;366;p28"/>
              <p:cNvSpPr/>
              <p:nvPr/>
            </p:nvSpPr>
            <p:spPr>
              <a:xfrm>
                <a:off x="4220354" y="4710740"/>
                <a:ext cx="865540" cy="694629"/>
              </a:xfrm>
              <a:prstGeom prst="rect">
                <a:avLst/>
              </a:prstGeom>
              <a:noFill/>
              <a:ln>
                <a:noFill/>
              </a:ln>
            </p:spPr>
            <p:txBody>
              <a:bodyPr anchorCtr="0" anchor="ctr" bIns="45700" lIns="91425" spcFirstLastPara="1" rIns="91425" wrap="square" tIns="45700">
                <a:noAutofit/>
              </a:bodyPr>
              <a:lstStyle/>
              <a:p>
                <a:pPr indent="0" lvl="0" marL="0" marR="0" rtl="1" algn="ctr">
                  <a:spcBef>
                    <a:spcPts val="0"/>
                  </a:spcBef>
                  <a:spcAft>
                    <a:spcPts val="0"/>
                  </a:spcAft>
                  <a:buNone/>
                </a:pPr>
                <a:r>
                  <a:rPr b="1" i="0" lang="iw-IL" sz="2400" u="none" cap="none" strike="noStrike">
                    <a:solidFill>
                      <a:schemeClr val="dk1"/>
                    </a:solidFill>
                    <a:latin typeface="Calibri"/>
                    <a:ea typeface="Calibri"/>
                    <a:cs typeface="Calibri"/>
                    <a:sym typeface="Calibri"/>
                  </a:rPr>
                  <a:t>Hello</a:t>
                </a:r>
                <a:br>
                  <a:rPr b="1" i="0" lang="iw-IL" sz="2400" u="none" cap="none" strike="noStrike">
                    <a:solidFill>
                      <a:schemeClr val="dk1"/>
                    </a:solidFill>
                    <a:latin typeface="Calibri"/>
                    <a:ea typeface="Calibri"/>
                    <a:cs typeface="Calibri"/>
                    <a:sym typeface="Calibri"/>
                  </a:rPr>
                </a:br>
                <a:r>
                  <a:rPr b="1" i="0" lang="iw-IL" sz="2400" u="none" cap="none" strike="noStrike">
                    <a:solidFill>
                      <a:schemeClr val="dk1"/>
                    </a:solidFill>
                    <a:latin typeface="Calibri"/>
                    <a:ea typeface="Calibri"/>
                    <a:cs typeface="Calibri"/>
                    <a:sym typeface="Calibri"/>
                  </a:rPr>
                  <a:t>Eric</a:t>
                </a:r>
                <a:endParaRPr b="0" i="0" sz="2000" u="none" cap="none" strike="noStrike">
                  <a:solidFill>
                    <a:schemeClr val="dk1"/>
                  </a:solidFill>
                  <a:latin typeface="Calibri"/>
                  <a:ea typeface="Calibri"/>
                  <a:cs typeface="Calibri"/>
                  <a:sym typeface="Calibri"/>
                </a:endParaRPr>
              </a:p>
            </p:txBody>
          </p:sp>
        </p:grpSp>
        <p:grpSp>
          <p:nvGrpSpPr>
            <p:cNvPr id="367" name="Google Shape;367;p28"/>
            <p:cNvGrpSpPr/>
            <p:nvPr/>
          </p:nvGrpSpPr>
          <p:grpSpPr>
            <a:xfrm>
              <a:off x="2536586" y="2305987"/>
              <a:ext cx="1501753" cy="1542553"/>
              <a:chOff x="4043524" y="4674164"/>
              <a:chExt cx="1218550" cy="1218551"/>
            </a:xfrm>
          </p:grpSpPr>
          <p:pic>
            <p:nvPicPr>
              <p:cNvPr descr="http://icons.iconarchive.com/icons/zerode/plump/128/Document-icon.png" id="368" name="Google Shape;368;p28"/>
              <p:cNvPicPr preferRelativeResize="0"/>
              <p:nvPr/>
            </p:nvPicPr>
            <p:blipFill rotWithShape="1">
              <a:blip r:embed="rId10">
                <a:alphaModFix/>
              </a:blip>
              <a:srcRect b="0" l="0" r="0" t="0"/>
              <a:stretch/>
            </p:blipFill>
            <p:spPr>
              <a:xfrm>
                <a:off x="4043524" y="4674164"/>
                <a:ext cx="1218550" cy="1218551"/>
              </a:xfrm>
              <a:prstGeom prst="rect">
                <a:avLst/>
              </a:prstGeom>
              <a:noFill/>
              <a:ln>
                <a:noFill/>
              </a:ln>
            </p:spPr>
          </p:pic>
          <p:sp>
            <p:nvSpPr>
              <p:cNvPr id="369" name="Google Shape;369;p28"/>
              <p:cNvSpPr/>
              <p:nvPr/>
            </p:nvSpPr>
            <p:spPr>
              <a:xfrm>
                <a:off x="4172297" y="4710740"/>
                <a:ext cx="1020914" cy="694629"/>
              </a:xfrm>
              <a:prstGeom prst="rect">
                <a:avLst/>
              </a:prstGeom>
              <a:noFill/>
              <a:ln>
                <a:noFill/>
              </a:ln>
            </p:spPr>
            <p:txBody>
              <a:bodyPr anchorCtr="0" anchor="ctr" bIns="45700" lIns="91425" spcFirstLastPara="1" rIns="91425" wrap="square" tIns="45700">
                <a:noAutofit/>
              </a:bodyPr>
              <a:lstStyle/>
              <a:p>
                <a:pPr indent="0" lvl="0" marL="0" marR="0" rtl="1" algn="ctr">
                  <a:spcBef>
                    <a:spcPts val="0"/>
                  </a:spcBef>
                  <a:spcAft>
                    <a:spcPts val="0"/>
                  </a:spcAft>
                  <a:buNone/>
                </a:pPr>
                <a:r>
                  <a:rPr b="1" i="0" lang="iw-IL" sz="2400" u="none" cap="none" strike="noStrike">
                    <a:solidFill>
                      <a:schemeClr val="dk1"/>
                    </a:solidFill>
                    <a:latin typeface="Calibri"/>
                    <a:ea typeface="Calibri"/>
                    <a:cs typeface="Calibri"/>
                    <a:sym typeface="Calibri"/>
                  </a:rPr>
                  <a:t>How are you?</a:t>
                </a:r>
                <a:endParaRPr b="0" i="0" sz="2000" u="none" cap="none" strike="noStrike">
                  <a:solidFill>
                    <a:schemeClr val="dk1"/>
                  </a:solidFill>
                  <a:latin typeface="Calibri"/>
                  <a:ea typeface="Calibri"/>
                  <a:cs typeface="Calibri"/>
                  <a:sym typeface="Calibri"/>
                </a:endParaRPr>
              </a:p>
            </p:txBody>
          </p:sp>
        </p:grpSp>
      </p:grpSp>
      <p:sp>
        <p:nvSpPr>
          <p:cNvPr id="370" name="Google Shape;370;p28"/>
          <p:cNvSpPr/>
          <p:nvPr/>
        </p:nvSpPr>
        <p:spPr>
          <a:xfrm>
            <a:off x="2351444" y="1994123"/>
            <a:ext cx="2525509" cy="2231410"/>
          </a:xfrm>
          <a:prstGeom prst="rect">
            <a:avLst/>
          </a:prstGeom>
          <a:solidFill>
            <a:srgbClr val="F2F2F2">
              <a:alpha val="800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371" name="Google Shape;371;p28"/>
          <p:cNvSpPr/>
          <p:nvPr/>
        </p:nvSpPr>
        <p:spPr>
          <a:xfrm>
            <a:off x="6949801" y="2015193"/>
            <a:ext cx="4824274" cy="2231410"/>
          </a:xfrm>
          <a:prstGeom prst="rect">
            <a:avLst/>
          </a:prstGeom>
          <a:solidFill>
            <a:srgbClr val="F2F2F2">
              <a:alpha val="800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2"/>
                                        </p:tgtEl>
                                        <p:attrNameLst>
                                          <p:attrName>style.visibility</p:attrName>
                                        </p:attrNameLst>
                                      </p:cBhvr>
                                      <p:to>
                                        <p:strVal val="visible"/>
                                      </p:to>
                                    </p:set>
                                    <p:animEffect filter="fade" transition="in">
                                      <p:cBhvr>
                                        <p:cTn dur="500"/>
                                        <p:tgtEl>
                                          <p:spTgt spid="342"/>
                                        </p:tgtEl>
                                      </p:cBhvr>
                                    </p:animEffect>
                                  </p:childTnLst>
                                </p:cTn>
                              </p:par>
                              <p:par>
                                <p:cTn fill="hold" nodeType="withEffect" presetClass="entr" presetID="10" presetSubtype="0">
                                  <p:stCondLst>
                                    <p:cond delay="0"/>
                                  </p:stCondLst>
                                  <p:childTnLst>
                                    <p:set>
                                      <p:cBhvr>
                                        <p:cTn dur="1" fill="hold">
                                          <p:stCondLst>
                                            <p:cond delay="0"/>
                                          </p:stCondLst>
                                        </p:cTn>
                                        <p:tgtEl>
                                          <p:spTgt spid="341"/>
                                        </p:tgtEl>
                                        <p:attrNameLst>
                                          <p:attrName>style.visibility</p:attrName>
                                        </p:attrNameLst>
                                      </p:cBhvr>
                                      <p:to>
                                        <p:strVal val="visible"/>
                                      </p:to>
                                    </p:set>
                                    <p:animEffect filter="fade" transition="in">
                                      <p:cBhvr>
                                        <p:cTn dur="500"/>
                                        <p:tgtEl>
                                          <p:spTgt spid="341"/>
                                        </p:tgtEl>
                                      </p:cBhvr>
                                    </p:animEffect>
                                  </p:childTnLst>
                                </p:cTn>
                              </p:par>
                              <p:par>
                                <p:cTn fill="hold" nodeType="withEffect" presetClass="entr" presetID="10" presetSubtype="0">
                                  <p:stCondLst>
                                    <p:cond delay="0"/>
                                  </p:stCondLst>
                                  <p:childTnLst>
                                    <p:set>
                                      <p:cBhvr>
                                        <p:cTn dur="1" fill="hold">
                                          <p:stCondLst>
                                            <p:cond delay="0"/>
                                          </p:stCondLst>
                                        </p:cTn>
                                        <p:tgtEl>
                                          <p:spTgt spid="363"/>
                                        </p:tgtEl>
                                        <p:attrNameLst>
                                          <p:attrName>style.visibility</p:attrName>
                                        </p:attrNameLst>
                                      </p:cBhvr>
                                      <p:to>
                                        <p:strVal val="visible"/>
                                      </p:to>
                                    </p:set>
                                    <p:animEffect filter="fade" transition="in">
                                      <p:cBhvr>
                                        <p:cTn dur="500"/>
                                        <p:tgtEl>
                                          <p:spTgt spid="363"/>
                                        </p:tgtEl>
                                      </p:cBhvr>
                                    </p:animEffect>
                                  </p:childTnLst>
                                </p:cTn>
                              </p:par>
                              <p:par>
                                <p:cTn fill="hold" nodeType="withEffect" presetClass="entr" presetID="10" presetSubtype="0">
                                  <p:stCondLst>
                                    <p:cond delay="0"/>
                                  </p:stCondLst>
                                  <p:childTnLst>
                                    <p:set>
                                      <p:cBhvr>
                                        <p:cTn dur="1" fill="hold">
                                          <p:stCondLst>
                                            <p:cond delay="0"/>
                                          </p:stCondLst>
                                        </p:cTn>
                                        <p:tgtEl>
                                          <p:spTgt spid="343"/>
                                        </p:tgtEl>
                                        <p:attrNameLst>
                                          <p:attrName>style.visibility</p:attrName>
                                        </p:attrNameLst>
                                      </p:cBhvr>
                                      <p:to>
                                        <p:strVal val="visible"/>
                                      </p:to>
                                    </p:set>
                                    <p:animEffect filter="fade" transition="in">
                                      <p:cBhvr>
                                        <p:cTn dur="500"/>
                                        <p:tgtEl>
                                          <p:spTgt spid="343"/>
                                        </p:tgtEl>
                                      </p:cBhvr>
                                    </p:animEffect>
                                  </p:childTnLst>
                                </p:cTn>
                              </p:par>
                              <p:par>
                                <p:cTn fill="hold" nodeType="withEffect" presetClass="entr" presetID="10" presetSubtype="0">
                                  <p:stCondLst>
                                    <p:cond delay="0"/>
                                  </p:stCondLst>
                                  <p:childTnLst>
                                    <p:set>
                                      <p:cBhvr>
                                        <p:cTn dur="1" fill="hold">
                                          <p:stCondLst>
                                            <p:cond delay="0"/>
                                          </p:stCondLst>
                                        </p:cTn>
                                        <p:tgtEl>
                                          <p:spTgt spid="358"/>
                                        </p:tgtEl>
                                        <p:attrNameLst>
                                          <p:attrName>style.visibility</p:attrName>
                                        </p:attrNameLst>
                                      </p:cBhvr>
                                      <p:to>
                                        <p:strVal val="visible"/>
                                      </p:to>
                                    </p:set>
                                    <p:animEffect filter="fade" transition="in">
                                      <p:cBhvr>
                                        <p:cTn dur="500"/>
                                        <p:tgtEl>
                                          <p:spTgt spid="358"/>
                                        </p:tgtEl>
                                      </p:cBhvr>
                                    </p:animEffect>
                                  </p:childTnLst>
                                </p:cTn>
                              </p:par>
                              <p:par>
                                <p:cTn fill="hold" nodeType="withEffect" presetClass="entr" presetID="10" presetSubtype="0">
                                  <p:stCondLst>
                                    <p:cond delay="0"/>
                                  </p:stCondLst>
                                  <p:childTnLst>
                                    <p:set>
                                      <p:cBhvr>
                                        <p:cTn dur="1" fill="hold">
                                          <p:stCondLst>
                                            <p:cond delay="0"/>
                                          </p:stCondLst>
                                        </p:cTn>
                                        <p:tgtEl>
                                          <p:spTgt spid="344"/>
                                        </p:tgtEl>
                                        <p:attrNameLst>
                                          <p:attrName>style.visibility</p:attrName>
                                        </p:attrNameLst>
                                      </p:cBhvr>
                                      <p:to>
                                        <p:strVal val="visible"/>
                                      </p:to>
                                    </p:set>
                                    <p:animEffect filter="fade" transition="in">
                                      <p:cBhvr>
                                        <p:cTn dur="500"/>
                                        <p:tgtEl>
                                          <p:spTgt spid="344"/>
                                        </p:tgtEl>
                                      </p:cBhvr>
                                    </p:animEffect>
                                  </p:childTnLst>
                                </p:cTn>
                              </p:par>
                              <p:par>
                                <p:cTn fill="hold" nodeType="withEffect" presetClass="entr" presetID="10" presetSubtype="0">
                                  <p:stCondLst>
                                    <p:cond delay="0"/>
                                  </p:stCondLst>
                                  <p:childTnLst>
                                    <p:set>
                                      <p:cBhvr>
                                        <p:cTn dur="1" fill="hold">
                                          <p:stCondLst>
                                            <p:cond delay="0"/>
                                          </p:stCondLst>
                                        </p:cTn>
                                        <p:tgtEl>
                                          <p:spTgt spid="345"/>
                                        </p:tgtEl>
                                        <p:attrNameLst>
                                          <p:attrName>style.visibility</p:attrName>
                                        </p:attrNameLst>
                                      </p:cBhvr>
                                      <p:to>
                                        <p:strVal val="visible"/>
                                      </p:to>
                                    </p:set>
                                    <p:animEffect filter="fade" transition="in">
                                      <p:cBhvr>
                                        <p:cTn dur="500"/>
                                        <p:tgtEl>
                                          <p:spTgt spid="345"/>
                                        </p:tgtEl>
                                      </p:cBhvr>
                                    </p:animEffect>
                                  </p:childTnLst>
                                </p:cTn>
                              </p:par>
                              <p:par>
                                <p:cTn fill="hold" nodeType="withEffect" presetClass="entr" presetID="10" presetSubtype="0">
                                  <p:stCondLst>
                                    <p:cond delay="0"/>
                                  </p:stCondLst>
                                  <p:childTnLst>
                                    <p:set>
                                      <p:cBhvr>
                                        <p:cTn dur="1" fill="hold">
                                          <p:stCondLst>
                                            <p:cond delay="0"/>
                                          </p:stCondLst>
                                        </p:cTn>
                                        <p:tgtEl>
                                          <p:spTgt spid="348"/>
                                        </p:tgtEl>
                                        <p:attrNameLst>
                                          <p:attrName>style.visibility</p:attrName>
                                        </p:attrNameLst>
                                      </p:cBhvr>
                                      <p:to>
                                        <p:strVal val="visible"/>
                                      </p:to>
                                    </p:set>
                                    <p:animEffect filter="fade" transition="in">
                                      <p:cBhvr>
                                        <p:cTn dur="500"/>
                                        <p:tgtEl>
                                          <p:spTgt spid="348"/>
                                        </p:tgtEl>
                                      </p:cBhvr>
                                    </p:animEffect>
                                  </p:childTnLst>
                                </p:cTn>
                              </p:par>
                              <p:par>
                                <p:cTn fill="hold" nodeType="withEffect" presetClass="entr" presetID="10" presetSubtype="0">
                                  <p:stCondLst>
                                    <p:cond delay="0"/>
                                  </p:stCondLst>
                                  <p:childTnLst>
                                    <p:set>
                                      <p:cBhvr>
                                        <p:cTn dur="1" fill="hold">
                                          <p:stCondLst>
                                            <p:cond delay="0"/>
                                          </p:stCondLst>
                                        </p:cTn>
                                        <p:tgtEl>
                                          <p:spTgt spid="349"/>
                                        </p:tgtEl>
                                        <p:attrNameLst>
                                          <p:attrName>style.visibility</p:attrName>
                                        </p:attrNameLst>
                                      </p:cBhvr>
                                      <p:to>
                                        <p:strVal val="visible"/>
                                      </p:to>
                                    </p:set>
                                    <p:animEffect filter="fade" transition="in">
                                      <p:cBhvr>
                                        <p:cTn dur="500"/>
                                        <p:tgtEl>
                                          <p:spTgt spid="349"/>
                                        </p:tgtEl>
                                      </p:cBhvr>
                                    </p:animEffect>
                                  </p:childTnLst>
                                </p:cTn>
                              </p:par>
                              <p:par>
                                <p:cTn fill="hold" nodeType="withEffect" presetClass="entr" presetID="10" presetSubtype="0">
                                  <p:stCondLst>
                                    <p:cond delay="0"/>
                                  </p:stCondLst>
                                  <p:childTnLst>
                                    <p:set>
                                      <p:cBhvr>
                                        <p:cTn dur="1" fill="hold">
                                          <p:stCondLst>
                                            <p:cond delay="0"/>
                                          </p:stCondLst>
                                        </p:cTn>
                                        <p:tgtEl>
                                          <p:spTgt spid="352"/>
                                        </p:tgtEl>
                                        <p:attrNameLst>
                                          <p:attrName>style.visibility</p:attrName>
                                        </p:attrNameLst>
                                      </p:cBhvr>
                                      <p:to>
                                        <p:strVal val="visible"/>
                                      </p:to>
                                    </p:set>
                                    <p:animEffect filter="fade" transition="in">
                                      <p:cBhvr>
                                        <p:cTn dur="500"/>
                                        <p:tgtEl>
                                          <p:spTgt spid="352"/>
                                        </p:tgtEl>
                                      </p:cBhvr>
                                    </p:animEffect>
                                  </p:childTnLst>
                                </p:cTn>
                              </p:par>
                              <p:par>
                                <p:cTn fill="hold" nodeType="withEffect" presetClass="entr" presetID="10" presetSubtype="0">
                                  <p:stCondLst>
                                    <p:cond delay="0"/>
                                  </p:stCondLst>
                                  <p:childTnLst>
                                    <p:set>
                                      <p:cBhvr>
                                        <p:cTn dur="1" fill="hold">
                                          <p:stCondLst>
                                            <p:cond delay="0"/>
                                          </p:stCondLst>
                                        </p:cTn>
                                        <p:tgtEl>
                                          <p:spTgt spid="353"/>
                                        </p:tgtEl>
                                        <p:attrNameLst>
                                          <p:attrName>style.visibility</p:attrName>
                                        </p:attrNameLst>
                                      </p:cBhvr>
                                      <p:to>
                                        <p:strVal val="visible"/>
                                      </p:to>
                                    </p:set>
                                    <p:animEffect filter="fade" transition="in">
                                      <p:cBhvr>
                                        <p:cTn dur="500"/>
                                        <p:tgtEl>
                                          <p:spTgt spid="353"/>
                                        </p:tgtEl>
                                      </p:cBhvr>
                                    </p:animEffect>
                                  </p:childTnLst>
                                </p:cTn>
                              </p:par>
                              <p:par>
                                <p:cTn fill="hold" nodeType="withEffect" presetClass="entr" presetID="10" presetSubtype="0">
                                  <p:stCondLst>
                                    <p:cond delay="0"/>
                                  </p:stCondLst>
                                  <p:childTnLst>
                                    <p:set>
                                      <p:cBhvr>
                                        <p:cTn dur="1" fill="hold">
                                          <p:stCondLst>
                                            <p:cond delay="0"/>
                                          </p:stCondLst>
                                        </p:cTn>
                                        <p:tgtEl>
                                          <p:spTgt spid="356"/>
                                        </p:tgtEl>
                                        <p:attrNameLst>
                                          <p:attrName>style.visibility</p:attrName>
                                        </p:attrNameLst>
                                      </p:cBhvr>
                                      <p:to>
                                        <p:strVal val="visible"/>
                                      </p:to>
                                    </p:set>
                                    <p:animEffect filter="fade" transition="in">
                                      <p:cBhvr>
                                        <p:cTn dur="500"/>
                                        <p:tgtEl>
                                          <p:spTgt spid="356"/>
                                        </p:tgtEl>
                                      </p:cBhvr>
                                    </p:animEffect>
                                  </p:childTnLst>
                                </p:cTn>
                              </p:par>
                              <p:par>
                                <p:cTn fill="hold" nodeType="withEffect" presetClass="entr" presetID="10" presetSubtype="0">
                                  <p:stCondLst>
                                    <p:cond delay="0"/>
                                  </p:stCondLst>
                                  <p:childTnLst>
                                    <p:set>
                                      <p:cBhvr>
                                        <p:cTn dur="1" fill="hold">
                                          <p:stCondLst>
                                            <p:cond delay="0"/>
                                          </p:stCondLst>
                                        </p:cTn>
                                        <p:tgtEl>
                                          <p:spTgt spid="357"/>
                                        </p:tgtEl>
                                        <p:attrNameLst>
                                          <p:attrName>style.visibility</p:attrName>
                                        </p:attrNameLst>
                                      </p:cBhvr>
                                      <p:to>
                                        <p:strVal val="visible"/>
                                      </p:to>
                                    </p:set>
                                    <p:animEffect filter="fade" transition="in">
                                      <p:cBhvr>
                                        <p:cTn dur="500"/>
                                        <p:tgtEl>
                                          <p:spTgt spid="357"/>
                                        </p:tgtEl>
                                      </p:cBhvr>
                                    </p:animEffect>
                                  </p:childTnLst>
                                </p:cTn>
                              </p:par>
                              <p:par>
                                <p:cTn fill="hold" nodeType="withEffect" presetClass="entr" presetID="10" presetSubtype="0">
                                  <p:stCondLst>
                                    <p:cond delay="0"/>
                                  </p:stCondLst>
                                  <p:childTnLst>
                                    <p:set>
                                      <p:cBhvr>
                                        <p:cTn dur="1" fill="hold">
                                          <p:stCondLst>
                                            <p:cond delay="0"/>
                                          </p:stCondLst>
                                        </p:cTn>
                                        <p:tgtEl>
                                          <p:spTgt spid="340">
                                            <p:txEl>
                                              <p:pRg end="0" st="0"/>
                                            </p:txEl>
                                          </p:spTgt>
                                        </p:tgtEl>
                                        <p:attrNameLst>
                                          <p:attrName>style.visibility</p:attrName>
                                        </p:attrNameLst>
                                      </p:cBhvr>
                                      <p:to>
                                        <p:strVal val="visible"/>
                                      </p:to>
                                    </p:set>
                                    <p:animEffect filter="fade" transition="in">
                                      <p:cBhvr>
                                        <p:cTn dur="500"/>
                                        <p:tgtEl>
                                          <p:spTgt spid="340">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361"/>
                                        </p:tgtEl>
                                        <p:attrNameLst>
                                          <p:attrName>style.visibility</p:attrName>
                                        </p:attrNameLst>
                                      </p:cBhvr>
                                      <p:to>
                                        <p:strVal val="visible"/>
                                      </p:to>
                                    </p:set>
                                    <p:animEffect filter="fade" transition="in">
                                      <p:cBhvr>
                                        <p:cTn dur="1000"/>
                                        <p:tgtEl>
                                          <p:spTgt spid="361"/>
                                        </p:tgtEl>
                                      </p:cBhvr>
                                    </p:animEffect>
                                  </p:childTnLst>
                                </p:cTn>
                              </p:par>
                              <p:par>
                                <p:cTn fill="hold" nodeType="withEffect" presetClass="entr" presetID="10" presetSubtype="0">
                                  <p:stCondLst>
                                    <p:cond delay="0"/>
                                  </p:stCondLst>
                                  <p:childTnLst>
                                    <p:set>
                                      <p:cBhvr>
                                        <p:cTn dur="1" fill="hold">
                                          <p:stCondLst>
                                            <p:cond delay="0"/>
                                          </p:stCondLst>
                                        </p:cTn>
                                        <p:tgtEl>
                                          <p:spTgt spid="362"/>
                                        </p:tgtEl>
                                        <p:attrNameLst>
                                          <p:attrName>style.visibility</p:attrName>
                                        </p:attrNameLst>
                                      </p:cBhvr>
                                      <p:to>
                                        <p:strVal val="visible"/>
                                      </p:to>
                                    </p:set>
                                    <p:animEffect filter="fade" transition="in">
                                      <p:cBhvr>
                                        <p:cTn dur="1000"/>
                                        <p:tgtEl>
                                          <p:spTgt spid="362"/>
                                        </p:tgtEl>
                                      </p:cBhvr>
                                    </p:animEffect>
                                  </p:childTnLst>
                                </p:cTn>
                              </p:par>
                              <p:par>
                                <p:cTn fill="hold" nodeType="withEffect" presetClass="entr" presetID="10" presetSubtype="0">
                                  <p:stCondLst>
                                    <p:cond delay="0"/>
                                  </p:stCondLst>
                                  <p:childTnLst>
                                    <p:set>
                                      <p:cBhvr>
                                        <p:cTn dur="1" fill="hold">
                                          <p:stCondLst>
                                            <p:cond delay="0"/>
                                          </p:stCondLst>
                                        </p:cTn>
                                        <p:tgtEl>
                                          <p:spTgt spid="370"/>
                                        </p:tgtEl>
                                        <p:attrNameLst>
                                          <p:attrName>style.visibility</p:attrName>
                                        </p:attrNameLst>
                                      </p:cBhvr>
                                      <p:to>
                                        <p:strVal val="visible"/>
                                      </p:to>
                                    </p:set>
                                    <p:animEffect filter="fade" transition="in">
                                      <p:cBhvr>
                                        <p:cTn dur="1000"/>
                                        <p:tgtEl>
                                          <p:spTgt spid="370"/>
                                        </p:tgtEl>
                                      </p:cBhvr>
                                    </p:animEffect>
                                  </p:childTnLst>
                                </p:cTn>
                              </p:par>
                              <p:par>
                                <p:cTn fill="hold" nodeType="withEffect" presetClass="entr" presetID="10" presetSubtype="0">
                                  <p:stCondLst>
                                    <p:cond delay="0"/>
                                  </p:stCondLst>
                                  <p:childTnLst>
                                    <p:set>
                                      <p:cBhvr>
                                        <p:cTn dur="1" fill="hold">
                                          <p:stCondLst>
                                            <p:cond delay="0"/>
                                          </p:stCondLst>
                                        </p:cTn>
                                        <p:tgtEl>
                                          <p:spTgt spid="371"/>
                                        </p:tgtEl>
                                        <p:attrNameLst>
                                          <p:attrName>style.visibility</p:attrName>
                                        </p:attrNameLst>
                                      </p:cBhvr>
                                      <p:to>
                                        <p:strVal val="visible"/>
                                      </p:to>
                                    </p:set>
                                    <p:animEffect filter="fade" transition="in">
                                      <p:cBhvr>
                                        <p:cTn dur="1000"/>
                                        <p:tgtEl>
                                          <p:spTgt spid="37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p29"/>
          <p:cNvSpPr txBox="1"/>
          <p:nvPr>
            <p:ph type="title"/>
          </p:nvPr>
        </p:nvSpPr>
        <p:spPr>
          <a:xfrm>
            <a:off x="0" y="36757"/>
            <a:ext cx="12123962" cy="934792"/>
          </a:xfrm>
          <a:prstGeom prst="rect">
            <a:avLst/>
          </a:prstGeom>
          <a:noFill/>
          <a:ln>
            <a:noFill/>
          </a:ln>
        </p:spPr>
        <p:txBody>
          <a:bodyPr anchorCtr="0" anchor="ctr" bIns="45700" lIns="91425" spcFirstLastPara="1" rIns="91425" wrap="square" tIns="45700">
            <a:noAutofit/>
          </a:bodyPr>
          <a:lstStyle/>
          <a:p>
            <a:pPr indent="0" lvl="0" marL="0" marR="0" rtl="1" algn="ctr">
              <a:lnSpc>
                <a:spcPct val="90000"/>
              </a:lnSpc>
              <a:spcBef>
                <a:spcPts val="0"/>
              </a:spcBef>
              <a:spcAft>
                <a:spcPts val="0"/>
              </a:spcAft>
              <a:buClr>
                <a:schemeClr val="dk1"/>
              </a:buClr>
              <a:buSzPts val="4400"/>
              <a:buFont typeface="Tahoma"/>
              <a:buNone/>
            </a:pPr>
            <a:r>
              <a:rPr b="1" i="0" lang="iw-IL" sz="4400" u="none" cap="none" strike="noStrike">
                <a:solidFill>
                  <a:schemeClr val="dk1"/>
                </a:solidFill>
                <a:latin typeface="Tahoma"/>
                <a:ea typeface="Tahoma"/>
                <a:cs typeface="Tahoma"/>
                <a:sym typeface="Tahoma"/>
              </a:rPr>
              <a:t>Multiplexing</a:t>
            </a:r>
            <a:endParaRPr b="1" i="0" sz="4400" u="none" cap="none" strike="noStrike">
              <a:solidFill>
                <a:schemeClr val="dk1"/>
              </a:solidFill>
              <a:latin typeface="Tahoma"/>
              <a:ea typeface="Tahoma"/>
              <a:cs typeface="Tahoma"/>
              <a:sym typeface="Tahoma"/>
            </a:endParaRPr>
          </a:p>
        </p:txBody>
      </p:sp>
      <p:sp>
        <p:nvSpPr>
          <p:cNvPr id="378" name="Google Shape;378;p29"/>
          <p:cNvSpPr txBox="1"/>
          <p:nvPr>
            <p:ph idx="1" type="body"/>
          </p:nvPr>
        </p:nvSpPr>
        <p:spPr>
          <a:xfrm>
            <a:off x="254643" y="1155700"/>
            <a:ext cx="11712838" cy="5565775"/>
          </a:xfrm>
          <a:prstGeom prst="rect">
            <a:avLst/>
          </a:prstGeom>
          <a:noFill/>
          <a:ln>
            <a:noFill/>
          </a:ln>
        </p:spPr>
        <p:txBody>
          <a:bodyPr anchorCtr="0" anchor="t" bIns="45700" lIns="91425" spcFirstLastPara="1" rIns="91425" wrap="square" tIns="45700">
            <a:noAutofit/>
          </a:bodyPr>
          <a:lstStyle/>
          <a:p>
            <a:pPr indent="-292100" lvl="0" marL="292100" marR="0" rtl="1" algn="r">
              <a:lnSpc>
                <a:spcPct val="100000"/>
              </a:lnSpc>
              <a:spcBef>
                <a:spcPts val="0"/>
              </a:spcBef>
              <a:spcAft>
                <a:spcPts val="0"/>
              </a:spcAft>
              <a:buClr>
                <a:schemeClr val="dk1"/>
              </a:buClr>
              <a:buSzPts val="3200"/>
              <a:buFont typeface="Noto Sans Symbols"/>
              <a:buChar char="▪"/>
            </a:pPr>
            <a:r>
              <a:rPr b="0" i="0" lang="iw-IL" sz="3200" u="none" cap="none" strike="noStrike">
                <a:solidFill>
                  <a:schemeClr val="dk1"/>
                </a:solidFill>
                <a:latin typeface="Tahoma"/>
                <a:ea typeface="Tahoma"/>
                <a:cs typeface="Tahoma"/>
                <a:sym typeface="Tahoma"/>
              </a:rPr>
              <a:t>שני מחשבים יכולים לנהל ביניהם </a:t>
            </a:r>
            <a:r>
              <a:rPr b="1" i="0" lang="iw-IL" sz="3200" u="none" cap="none" strike="noStrike">
                <a:solidFill>
                  <a:schemeClr val="dk1"/>
                </a:solidFill>
                <a:latin typeface="Tahoma"/>
                <a:ea typeface="Tahoma"/>
                <a:cs typeface="Tahoma"/>
                <a:sym typeface="Tahoma"/>
              </a:rPr>
              <a:t>באותו הזמן </a:t>
            </a:r>
            <a:r>
              <a:rPr b="0" i="0" lang="iw-IL" sz="3200" u="none" cap="none" strike="noStrike">
                <a:solidFill>
                  <a:schemeClr val="dk1"/>
                </a:solidFill>
                <a:latin typeface="Tahoma"/>
                <a:ea typeface="Tahoma"/>
                <a:cs typeface="Tahoma"/>
                <a:sym typeface="Tahoma"/>
              </a:rPr>
              <a:t>סוגים רבים של תקשורת, עם מגוון תוכנות.</a:t>
            </a:r>
            <a:endParaRPr/>
          </a:p>
          <a:p>
            <a:pPr indent="-292100" lvl="0" marL="292100" marR="0" rtl="1" algn="r">
              <a:lnSpc>
                <a:spcPct val="100000"/>
              </a:lnSpc>
              <a:spcBef>
                <a:spcPts val="1000"/>
              </a:spcBef>
              <a:spcAft>
                <a:spcPts val="0"/>
              </a:spcAft>
              <a:buClr>
                <a:schemeClr val="dk1"/>
              </a:buClr>
              <a:buSzPts val="3200"/>
              <a:buFont typeface="Noto Sans Symbols"/>
              <a:buChar char="▪"/>
            </a:pPr>
            <a:r>
              <a:rPr b="1" i="0" lang="iw-IL" sz="3200" u="none" cap="none" strike="noStrike">
                <a:solidFill>
                  <a:schemeClr val="dk1"/>
                </a:solidFill>
                <a:latin typeface="Tahoma"/>
                <a:ea typeface="Tahoma"/>
                <a:cs typeface="Tahoma"/>
                <a:sym typeface="Tahoma"/>
              </a:rPr>
              <a:t>איך המחשב יודע לאיזה תוכנה להעביר כל חבילת מידע?</a:t>
            </a:r>
            <a:endParaRPr b="1" i="0" sz="3200" u="none" cap="none" strike="noStrike">
              <a:solidFill>
                <a:schemeClr val="dk1"/>
              </a:solidFill>
              <a:latin typeface="Tahoma"/>
              <a:ea typeface="Tahoma"/>
              <a:cs typeface="Tahoma"/>
              <a:sym typeface="Tahoma"/>
            </a:endParaRPr>
          </a:p>
        </p:txBody>
      </p:sp>
      <p:sp>
        <p:nvSpPr>
          <p:cNvPr id="379" name="Google Shape;379;p29"/>
          <p:cNvSpPr/>
          <p:nvPr/>
        </p:nvSpPr>
        <p:spPr>
          <a:xfrm>
            <a:off x="2495550" y="3591834"/>
            <a:ext cx="6454593" cy="1284966"/>
          </a:xfrm>
          <a:prstGeom prst="flowChartMagneticDrum">
            <a:avLst/>
          </a:prstGeom>
          <a:gradFill>
            <a:gsLst>
              <a:gs pos="0">
                <a:srgbClr val="8DD5E4"/>
              </a:gs>
              <a:gs pos="54000">
                <a:srgbClr val="C9F0FF"/>
              </a:gs>
              <a:gs pos="100000">
                <a:srgbClr val="A3DDE9"/>
              </a:gs>
            </a:gsLst>
            <a:lin ang="108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descr="http://www.theconversationalistonline.com/wp-content/uploads/2016/06/uTorrent.png" id="380" name="Google Shape;380;p29"/>
          <p:cNvPicPr preferRelativeResize="0"/>
          <p:nvPr/>
        </p:nvPicPr>
        <p:blipFill rotWithShape="1">
          <a:blip r:embed="rId3">
            <a:alphaModFix/>
          </a:blip>
          <a:srcRect b="0" l="0" r="0" t="0"/>
          <a:stretch/>
        </p:blipFill>
        <p:spPr>
          <a:xfrm>
            <a:off x="7871994" y="3618767"/>
            <a:ext cx="1207935" cy="640600"/>
          </a:xfrm>
          <a:prstGeom prst="rect">
            <a:avLst/>
          </a:prstGeom>
          <a:noFill/>
          <a:ln>
            <a:noFill/>
          </a:ln>
          <a:effectLst>
            <a:outerShdw blurRad="190500" rotWithShape="0" algn="tl">
              <a:srgbClr val="000000">
                <a:alpha val="69803"/>
              </a:srgbClr>
            </a:outerShdw>
          </a:effectLst>
        </p:spPr>
      </p:pic>
      <p:pic>
        <p:nvPicPr>
          <p:cNvPr descr="http://www.theconversationalistonline.com/wp-content/uploads/2016/06/uTorrent.png" id="381" name="Google Shape;381;p29"/>
          <p:cNvPicPr preferRelativeResize="0"/>
          <p:nvPr/>
        </p:nvPicPr>
        <p:blipFill rotWithShape="1">
          <a:blip r:embed="rId4">
            <a:alphaModFix/>
          </a:blip>
          <a:srcRect b="0" l="0" r="0" t="0"/>
          <a:stretch/>
        </p:blipFill>
        <p:spPr>
          <a:xfrm>
            <a:off x="2929461" y="3465969"/>
            <a:ext cx="1442603" cy="765653"/>
          </a:xfrm>
          <a:prstGeom prst="rect">
            <a:avLst/>
          </a:prstGeom>
          <a:noFill/>
          <a:ln>
            <a:noFill/>
          </a:ln>
          <a:effectLst>
            <a:outerShdw blurRad="190500" rotWithShape="0" algn="tl">
              <a:srgbClr val="000000">
                <a:alpha val="69803"/>
              </a:srgbClr>
            </a:outerShdw>
          </a:effectLst>
        </p:spPr>
      </p:pic>
      <p:pic>
        <p:nvPicPr>
          <p:cNvPr id="382" name="Google Shape;382;p29"/>
          <p:cNvPicPr preferRelativeResize="0"/>
          <p:nvPr/>
        </p:nvPicPr>
        <p:blipFill rotWithShape="1">
          <a:blip r:embed="rId5">
            <a:alphaModFix/>
          </a:blip>
          <a:srcRect b="18148" l="14443" r="12591" t="20000"/>
          <a:stretch/>
        </p:blipFill>
        <p:spPr>
          <a:xfrm>
            <a:off x="370075" y="3337843"/>
            <a:ext cx="2123190" cy="1799862"/>
          </a:xfrm>
          <a:prstGeom prst="rect">
            <a:avLst/>
          </a:prstGeom>
          <a:noFill/>
          <a:ln>
            <a:noFill/>
          </a:ln>
        </p:spPr>
      </p:pic>
      <p:sp>
        <p:nvSpPr>
          <p:cNvPr id="383" name="Google Shape;383;p29"/>
          <p:cNvSpPr/>
          <p:nvPr/>
        </p:nvSpPr>
        <p:spPr>
          <a:xfrm>
            <a:off x="254643" y="3591834"/>
            <a:ext cx="2337038" cy="947419"/>
          </a:xfrm>
          <a:prstGeom prst="roundRect">
            <a:avLst>
              <a:gd fmla="val 16667" name="adj"/>
            </a:avLst>
          </a:prstGeom>
          <a:noFill/>
          <a:ln>
            <a:noFill/>
          </a:ln>
        </p:spPr>
        <p:txBody>
          <a:bodyPr anchorCtr="0" anchor="ctr" bIns="45700" lIns="91425" spcFirstLastPara="1" rIns="91425" wrap="square" tIns="45700">
            <a:noAutofit/>
          </a:bodyPr>
          <a:lstStyle/>
          <a:p>
            <a:pPr indent="0" lvl="0" marL="0" marR="0" rtl="1" algn="ctr">
              <a:spcBef>
                <a:spcPts val="0"/>
              </a:spcBef>
              <a:spcAft>
                <a:spcPts val="0"/>
              </a:spcAft>
              <a:buNone/>
            </a:pPr>
            <a:r>
              <a:rPr b="1" i="0" lang="iw-IL" sz="3200" u="none" cap="none" strike="noStrike">
                <a:solidFill>
                  <a:schemeClr val="lt1"/>
                </a:solidFill>
                <a:latin typeface="Calibri"/>
                <a:ea typeface="Calibri"/>
                <a:cs typeface="Calibri"/>
                <a:sym typeface="Calibri"/>
              </a:rPr>
              <a:t>מחשב ב'</a:t>
            </a:r>
            <a:endParaRPr b="1" i="0" sz="3200" u="none" cap="none" strike="noStrike">
              <a:solidFill>
                <a:schemeClr val="lt1"/>
              </a:solidFill>
              <a:latin typeface="Calibri"/>
              <a:ea typeface="Calibri"/>
              <a:cs typeface="Calibri"/>
              <a:sym typeface="Calibri"/>
            </a:endParaRPr>
          </a:p>
        </p:txBody>
      </p:sp>
      <p:pic>
        <p:nvPicPr>
          <p:cNvPr id="384" name="Google Shape;384;p29"/>
          <p:cNvPicPr preferRelativeResize="0"/>
          <p:nvPr/>
        </p:nvPicPr>
        <p:blipFill rotWithShape="1">
          <a:blip r:embed="rId6">
            <a:alphaModFix/>
          </a:blip>
          <a:srcRect b="18148" l="14443" r="12591" t="20000"/>
          <a:stretch/>
        </p:blipFill>
        <p:spPr>
          <a:xfrm flipH="1">
            <a:off x="9065058" y="3337843"/>
            <a:ext cx="2373898" cy="1968036"/>
          </a:xfrm>
          <a:prstGeom prst="rect">
            <a:avLst/>
          </a:prstGeom>
          <a:noFill/>
          <a:ln>
            <a:noFill/>
          </a:ln>
        </p:spPr>
      </p:pic>
      <p:sp>
        <p:nvSpPr>
          <p:cNvPr id="385" name="Google Shape;385;p29"/>
          <p:cNvSpPr/>
          <p:nvPr/>
        </p:nvSpPr>
        <p:spPr>
          <a:xfrm flipH="1">
            <a:off x="9046274" y="3665085"/>
            <a:ext cx="2392682" cy="947419"/>
          </a:xfrm>
          <a:prstGeom prst="roundRect">
            <a:avLst>
              <a:gd fmla="val 16667" name="adj"/>
            </a:avLst>
          </a:prstGeom>
          <a:noFill/>
          <a:ln>
            <a:noFill/>
          </a:ln>
        </p:spPr>
        <p:txBody>
          <a:bodyPr anchorCtr="0" anchor="ctr" bIns="45700" lIns="91425" spcFirstLastPara="1" rIns="91425" wrap="square" tIns="45700">
            <a:noAutofit/>
          </a:bodyPr>
          <a:lstStyle/>
          <a:p>
            <a:pPr indent="0" lvl="0" marL="0" marR="0" rtl="1" algn="ctr">
              <a:spcBef>
                <a:spcPts val="0"/>
              </a:spcBef>
              <a:spcAft>
                <a:spcPts val="0"/>
              </a:spcAft>
              <a:buNone/>
            </a:pPr>
            <a:r>
              <a:rPr b="1" i="0" lang="iw-IL" sz="3200" u="none" cap="none" strike="noStrike">
                <a:solidFill>
                  <a:schemeClr val="lt1"/>
                </a:solidFill>
                <a:latin typeface="Calibri"/>
                <a:ea typeface="Calibri"/>
                <a:cs typeface="Calibri"/>
                <a:sym typeface="Calibri"/>
              </a:rPr>
              <a:t>מחשב א'</a:t>
            </a:r>
            <a:endParaRPr/>
          </a:p>
        </p:txBody>
      </p:sp>
      <p:pic>
        <p:nvPicPr>
          <p:cNvPr descr="Screen Clipping" id="386" name="Google Shape;386;p29"/>
          <p:cNvPicPr preferRelativeResize="0"/>
          <p:nvPr/>
        </p:nvPicPr>
        <p:blipFill rotWithShape="1">
          <a:blip r:embed="rId7">
            <a:alphaModFix/>
          </a:blip>
          <a:srcRect b="0" l="0" r="0" t="0"/>
          <a:stretch/>
        </p:blipFill>
        <p:spPr>
          <a:xfrm>
            <a:off x="2880079" y="4393846"/>
            <a:ext cx="1443571" cy="667105"/>
          </a:xfrm>
          <a:prstGeom prst="rect">
            <a:avLst/>
          </a:prstGeom>
          <a:noFill/>
          <a:ln>
            <a:noFill/>
          </a:ln>
        </p:spPr>
      </p:pic>
      <p:pic>
        <p:nvPicPr>
          <p:cNvPr descr="Screen Clipping" id="387" name="Google Shape;387;p29"/>
          <p:cNvPicPr preferRelativeResize="0"/>
          <p:nvPr/>
        </p:nvPicPr>
        <p:blipFill rotWithShape="1">
          <a:blip r:embed="rId8">
            <a:alphaModFix/>
          </a:blip>
          <a:srcRect b="0" l="0" r="0" t="0"/>
          <a:stretch/>
        </p:blipFill>
        <p:spPr>
          <a:xfrm>
            <a:off x="7852199" y="4322287"/>
            <a:ext cx="1075568" cy="601669"/>
          </a:xfrm>
          <a:prstGeom prst="rect">
            <a:avLst/>
          </a:prstGeom>
          <a:noFill/>
          <a:ln>
            <a:noFill/>
          </a:ln>
          <a:effectLst>
            <a:outerShdw blurRad="190500" rotWithShape="0" algn="tl">
              <a:srgbClr val="000000">
                <a:alpha val="69803"/>
              </a:srgbClr>
            </a:outerShdw>
          </a:effectLst>
        </p:spPr>
      </p:pic>
      <p:pic>
        <p:nvPicPr>
          <p:cNvPr descr="https://www.google.com/chrome/assets/common/images/chrome_logo_2x.png?mmfb=a5234ae3c4265f687c7fffae2760a907" id="388" name="Google Shape;388;p29"/>
          <p:cNvPicPr preferRelativeResize="0"/>
          <p:nvPr/>
        </p:nvPicPr>
        <p:blipFill rotWithShape="1">
          <a:blip r:embed="rId9">
            <a:alphaModFix/>
          </a:blip>
          <a:srcRect b="-6240" l="0" r="68496" t="0"/>
          <a:stretch/>
        </p:blipFill>
        <p:spPr>
          <a:xfrm>
            <a:off x="2469634" y="3203127"/>
            <a:ext cx="627586" cy="689398"/>
          </a:xfrm>
          <a:prstGeom prst="rect">
            <a:avLst/>
          </a:prstGeom>
          <a:noFill/>
          <a:ln>
            <a:noFill/>
          </a:ln>
          <a:effectLst>
            <a:outerShdw blurRad="190500" rotWithShape="0" algn="tl">
              <a:srgbClr val="000000">
                <a:alpha val="69803"/>
              </a:srgbClr>
            </a:outerShdw>
          </a:effectLst>
        </p:spPr>
      </p:pic>
      <p:pic>
        <p:nvPicPr>
          <p:cNvPr descr="https://www.google.com/chrome/assets/common/images/chrome_logo_2x.png?mmfb=a5234ae3c4265f687c7fffae2760a907" id="389" name="Google Shape;389;p29"/>
          <p:cNvPicPr preferRelativeResize="0"/>
          <p:nvPr/>
        </p:nvPicPr>
        <p:blipFill rotWithShape="1">
          <a:blip r:embed="rId9">
            <a:alphaModFix/>
          </a:blip>
          <a:srcRect b="-6240" l="0" r="68496" t="0"/>
          <a:stretch/>
        </p:blipFill>
        <p:spPr>
          <a:xfrm>
            <a:off x="8144056" y="4040715"/>
            <a:ext cx="627586" cy="689398"/>
          </a:xfrm>
          <a:prstGeom prst="rect">
            <a:avLst/>
          </a:prstGeom>
          <a:noFill/>
          <a:ln>
            <a:noFill/>
          </a:ln>
          <a:effectLst>
            <a:outerShdw blurRad="190500" rotWithShape="0" algn="tl">
              <a:srgbClr val="000000">
                <a:alpha val="69803"/>
              </a:srgbClr>
            </a:outerShdw>
          </a:effectLst>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377"/>
                                        </p:tgtEl>
                                        <p:attrNameLst>
                                          <p:attrName>style.visibility</p:attrName>
                                        </p:attrNameLst>
                                      </p:cBhvr>
                                      <p:to>
                                        <p:strVal val="visible"/>
                                      </p:to>
                                    </p:set>
                                    <p:animEffect filter="fade" transition="in">
                                      <p:cBhvr>
                                        <p:cTn dur="500"/>
                                        <p:tgtEl>
                                          <p:spTgt spid="37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100"/>
                                  </p:stCondLst>
                                  <p:childTnLst>
                                    <p:set>
                                      <p:cBhvr>
                                        <p:cTn dur="1" fill="hold">
                                          <p:stCondLst>
                                            <p:cond delay="0"/>
                                          </p:stCondLst>
                                        </p:cTn>
                                        <p:tgtEl>
                                          <p:spTgt spid="378">
                                            <p:txEl>
                                              <p:pRg end="0" st="0"/>
                                            </p:txEl>
                                          </p:spTgt>
                                        </p:tgtEl>
                                        <p:attrNameLst>
                                          <p:attrName>style.visibility</p:attrName>
                                        </p:attrNameLst>
                                      </p:cBhvr>
                                      <p:to>
                                        <p:strVal val="visible"/>
                                      </p:to>
                                    </p:set>
                                    <p:animEffect filter="fade" transition="in">
                                      <p:cBhvr>
                                        <p:cTn dur="500"/>
                                        <p:tgtEl>
                                          <p:spTgt spid="37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100"/>
                                  </p:stCondLst>
                                  <p:childTnLst>
                                    <p:set>
                                      <p:cBhvr>
                                        <p:cTn dur="1" fill="hold">
                                          <p:stCondLst>
                                            <p:cond delay="0"/>
                                          </p:stCondLst>
                                        </p:cTn>
                                        <p:tgtEl>
                                          <p:spTgt spid="378">
                                            <p:txEl>
                                              <p:pRg end="1" st="1"/>
                                            </p:txEl>
                                          </p:spTgt>
                                        </p:tgtEl>
                                        <p:attrNameLst>
                                          <p:attrName>style.visibility</p:attrName>
                                        </p:attrNameLst>
                                      </p:cBhvr>
                                      <p:to>
                                        <p:strVal val="visible"/>
                                      </p:to>
                                    </p:set>
                                    <p:animEffect filter="fade" transition="in">
                                      <p:cBhvr>
                                        <p:cTn dur="500"/>
                                        <p:tgtEl>
                                          <p:spTgt spid="37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9"/>
                                        </p:tgtEl>
                                        <p:attrNameLst>
                                          <p:attrName>style.visibility</p:attrName>
                                        </p:attrNameLst>
                                      </p:cBhvr>
                                      <p:to>
                                        <p:strVal val="visible"/>
                                      </p:to>
                                    </p:set>
                                    <p:animEffect filter="fade" transition="in">
                                      <p:cBhvr>
                                        <p:cTn dur="500"/>
                                        <p:tgtEl>
                                          <p:spTgt spid="379"/>
                                        </p:tgtEl>
                                      </p:cBhvr>
                                    </p:animEffect>
                                  </p:childTnLst>
                                </p:cTn>
                              </p:par>
                              <p:par>
                                <p:cTn fill="hold" nodeType="withEffect" presetClass="entr" presetID="2" presetSubtype="4">
                                  <p:stCondLst>
                                    <p:cond delay="0"/>
                                  </p:stCondLst>
                                  <p:childTnLst>
                                    <p:set>
                                      <p:cBhvr>
                                        <p:cTn dur="1" fill="hold">
                                          <p:stCondLst>
                                            <p:cond delay="0"/>
                                          </p:stCondLst>
                                        </p:cTn>
                                        <p:tgtEl>
                                          <p:spTgt spid="380"/>
                                        </p:tgtEl>
                                        <p:attrNameLst>
                                          <p:attrName>style.visibility</p:attrName>
                                        </p:attrNameLst>
                                      </p:cBhvr>
                                      <p:to>
                                        <p:strVal val="visible"/>
                                      </p:to>
                                    </p:set>
                                    <p:anim calcmode="lin" valueType="num">
                                      <p:cBhvr additive="base">
                                        <p:cTn dur="500"/>
                                        <p:tgtEl>
                                          <p:spTgt spid="380"/>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381"/>
                                        </p:tgtEl>
                                        <p:attrNameLst>
                                          <p:attrName>style.visibility</p:attrName>
                                        </p:attrNameLst>
                                      </p:cBhvr>
                                      <p:to>
                                        <p:strVal val="visible"/>
                                      </p:to>
                                    </p:set>
                                    <p:anim calcmode="lin" valueType="num">
                                      <p:cBhvr additive="base">
                                        <p:cTn dur="500"/>
                                        <p:tgtEl>
                                          <p:spTgt spid="381"/>
                                        </p:tgtEl>
                                        <p:attrNameLst>
                                          <p:attrName>ppt_y</p:attrName>
                                        </p:attrNameLst>
                                      </p:cBhvr>
                                      <p:tavLst>
                                        <p:tav fmla="" tm="0">
                                          <p:val>
                                            <p:strVal val="#ppt_y+1"/>
                                          </p:val>
                                        </p:tav>
                                        <p:tav fmla="" tm="100000">
                                          <p:val>
                                            <p:strVal val="#ppt_y"/>
                                          </p:val>
                                        </p:tav>
                                      </p:tavLst>
                                    </p:anim>
                                  </p:childTnLst>
                                </p:cTn>
                              </p:par>
                              <p:par>
                                <p:cTn fill="hold" nodeType="withEffect" presetClass="entr" presetID="10" presetSubtype="0">
                                  <p:stCondLst>
                                    <p:cond delay="0"/>
                                  </p:stCondLst>
                                  <p:childTnLst>
                                    <p:set>
                                      <p:cBhvr>
                                        <p:cTn dur="1" fill="hold">
                                          <p:stCondLst>
                                            <p:cond delay="0"/>
                                          </p:stCondLst>
                                        </p:cTn>
                                        <p:tgtEl>
                                          <p:spTgt spid="384"/>
                                        </p:tgtEl>
                                        <p:attrNameLst>
                                          <p:attrName>style.visibility</p:attrName>
                                        </p:attrNameLst>
                                      </p:cBhvr>
                                      <p:to>
                                        <p:strVal val="visible"/>
                                      </p:to>
                                    </p:set>
                                    <p:animEffect filter="fade" transition="in">
                                      <p:cBhvr>
                                        <p:cTn dur="500"/>
                                        <p:tgtEl>
                                          <p:spTgt spid="384"/>
                                        </p:tgtEl>
                                      </p:cBhvr>
                                    </p:animEffect>
                                  </p:childTnLst>
                                </p:cTn>
                              </p:par>
                              <p:par>
                                <p:cTn fill="hold" nodeType="withEffect" presetClass="entr" presetID="10" presetSubtype="0">
                                  <p:stCondLst>
                                    <p:cond delay="0"/>
                                  </p:stCondLst>
                                  <p:childTnLst>
                                    <p:set>
                                      <p:cBhvr>
                                        <p:cTn dur="1" fill="hold">
                                          <p:stCondLst>
                                            <p:cond delay="0"/>
                                          </p:stCondLst>
                                        </p:cTn>
                                        <p:tgtEl>
                                          <p:spTgt spid="385"/>
                                        </p:tgtEl>
                                        <p:attrNameLst>
                                          <p:attrName>style.visibility</p:attrName>
                                        </p:attrNameLst>
                                      </p:cBhvr>
                                      <p:to>
                                        <p:strVal val="visible"/>
                                      </p:to>
                                    </p:set>
                                    <p:animEffect filter="fade" transition="in">
                                      <p:cBhvr>
                                        <p:cTn dur="500"/>
                                        <p:tgtEl>
                                          <p:spTgt spid="385"/>
                                        </p:tgtEl>
                                      </p:cBhvr>
                                    </p:animEffect>
                                  </p:childTnLst>
                                </p:cTn>
                              </p:par>
                              <p:par>
                                <p:cTn fill="hold" nodeType="withEffect" presetClass="entr" presetID="10" presetSubtype="0">
                                  <p:stCondLst>
                                    <p:cond delay="0"/>
                                  </p:stCondLst>
                                  <p:childTnLst>
                                    <p:set>
                                      <p:cBhvr>
                                        <p:cTn dur="1" fill="hold">
                                          <p:stCondLst>
                                            <p:cond delay="0"/>
                                          </p:stCondLst>
                                        </p:cTn>
                                        <p:tgtEl>
                                          <p:spTgt spid="383"/>
                                        </p:tgtEl>
                                        <p:attrNameLst>
                                          <p:attrName>style.visibility</p:attrName>
                                        </p:attrNameLst>
                                      </p:cBhvr>
                                      <p:to>
                                        <p:strVal val="visible"/>
                                      </p:to>
                                    </p:set>
                                    <p:animEffect filter="fade" transition="in">
                                      <p:cBhvr>
                                        <p:cTn dur="500"/>
                                        <p:tgtEl>
                                          <p:spTgt spid="383"/>
                                        </p:tgtEl>
                                      </p:cBhvr>
                                    </p:animEffect>
                                  </p:childTnLst>
                                </p:cTn>
                              </p:par>
                              <p:par>
                                <p:cTn fill="hold" nodeType="withEffect" presetClass="entr" presetID="10" presetSubtype="0">
                                  <p:stCondLst>
                                    <p:cond delay="0"/>
                                  </p:stCondLst>
                                  <p:childTnLst>
                                    <p:set>
                                      <p:cBhvr>
                                        <p:cTn dur="1" fill="hold">
                                          <p:stCondLst>
                                            <p:cond delay="0"/>
                                          </p:stCondLst>
                                        </p:cTn>
                                        <p:tgtEl>
                                          <p:spTgt spid="382"/>
                                        </p:tgtEl>
                                        <p:attrNameLst>
                                          <p:attrName>style.visibility</p:attrName>
                                        </p:attrNameLst>
                                      </p:cBhvr>
                                      <p:to>
                                        <p:strVal val="visible"/>
                                      </p:to>
                                    </p:set>
                                    <p:animEffect filter="fade" transition="in">
                                      <p:cBhvr>
                                        <p:cTn dur="500"/>
                                        <p:tgtEl>
                                          <p:spTgt spid="382"/>
                                        </p:tgtEl>
                                      </p:cBhvr>
                                    </p:animEffect>
                                  </p:childTnLst>
                                </p:cTn>
                              </p:par>
                              <p:par>
                                <p:cTn fill="hold" nodeType="withEffect" presetClass="entr" presetID="2" presetSubtype="4">
                                  <p:stCondLst>
                                    <p:cond delay="0"/>
                                  </p:stCondLst>
                                  <p:childTnLst>
                                    <p:set>
                                      <p:cBhvr>
                                        <p:cTn dur="1" fill="hold">
                                          <p:stCondLst>
                                            <p:cond delay="0"/>
                                          </p:stCondLst>
                                        </p:cTn>
                                        <p:tgtEl>
                                          <p:spTgt spid="386"/>
                                        </p:tgtEl>
                                        <p:attrNameLst>
                                          <p:attrName>style.visibility</p:attrName>
                                        </p:attrNameLst>
                                      </p:cBhvr>
                                      <p:to>
                                        <p:strVal val="visible"/>
                                      </p:to>
                                    </p:set>
                                    <p:anim calcmode="lin" valueType="num">
                                      <p:cBhvr additive="base">
                                        <p:cTn dur="500"/>
                                        <p:tgtEl>
                                          <p:spTgt spid="386"/>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387"/>
                                        </p:tgtEl>
                                        <p:attrNameLst>
                                          <p:attrName>style.visibility</p:attrName>
                                        </p:attrNameLst>
                                      </p:cBhvr>
                                      <p:to>
                                        <p:strVal val="visible"/>
                                      </p:to>
                                    </p:set>
                                    <p:anim calcmode="lin" valueType="num">
                                      <p:cBhvr additive="base">
                                        <p:cTn dur="500"/>
                                        <p:tgtEl>
                                          <p:spTgt spid="387"/>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388"/>
                                        </p:tgtEl>
                                        <p:attrNameLst>
                                          <p:attrName>style.visibility</p:attrName>
                                        </p:attrNameLst>
                                      </p:cBhvr>
                                      <p:to>
                                        <p:strVal val="visible"/>
                                      </p:to>
                                    </p:set>
                                    <p:anim calcmode="lin" valueType="num">
                                      <p:cBhvr additive="base">
                                        <p:cTn dur="500"/>
                                        <p:tgtEl>
                                          <p:spTgt spid="388"/>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389"/>
                                        </p:tgtEl>
                                        <p:attrNameLst>
                                          <p:attrName>style.visibility</p:attrName>
                                        </p:attrNameLst>
                                      </p:cBhvr>
                                      <p:to>
                                        <p:strVal val="visible"/>
                                      </p:to>
                                    </p:set>
                                    <p:anim calcmode="lin" valueType="num">
                                      <p:cBhvr additive="base">
                                        <p:cTn dur="500"/>
                                        <p:tgtEl>
                                          <p:spTgt spid="389"/>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p30"/>
          <p:cNvSpPr txBox="1"/>
          <p:nvPr>
            <p:ph type="title"/>
          </p:nvPr>
        </p:nvSpPr>
        <p:spPr>
          <a:xfrm>
            <a:off x="0" y="36757"/>
            <a:ext cx="12123962" cy="934792"/>
          </a:xfrm>
          <a:prstGeom prst="rect">
            <a:avLst/>
          </a:prstGeom>
          <a:noFill/>
          <a:ln>
            <a:noFill/>
          </a:ln>
        </p:spPr>
        <p:txBody>
          <a:bodyPr anchorCtr="0" anchor="ctr" bIns="45700" lIns="91425" spcFirstLastPara="1" rIns="91425" wrap="square" tIns="45700">
            <a:noAutofit/>
          </a:bodyPr>
          <a:lstStyle/>
          <a:p>
            <a:pPr indent="0" lvl="0" marL="0" marR="0" rtl="1" algn="ctr">
              <a:lnSpc>
                <a:spcPct val="90000"/>
              </a:lnSpc>
              <a:spcBef>
                <a:spcPts val="0"/>
              </a:spcBef>
              <a:spcAft>
                <a:spcPts val="0"/>
              </a:spcAft>
              <a:buClr>
                <a:schemeClr val="dk1"/>
              </a:buClr>
              <a:buSzPts val="4400"/>
              <a:buFont typeface="Tahoma"/>
              <a:buNone/>
            </a:pPr>
            <a:r>
              <a:rPr b="1" i="0" lang="iw-IL" sz="4400" u="none" cap="none" strike="noStrike">
                <a:solidFill>
                  <a:schemeClr val="dk1"/>
                </a:solidFill>
                <a:latin typeface="Tahoma"/>
                <a:ea typeface="Tahoma"/>
                <a:cs typeface="Tahoma"/>
                <a:sym typeface="Tahoma"/>
              </a:rPr>
              <a:t>Multiplexing</a:t>
            </a:r>
            <a:endParaRPr b="1" i="0" sz="4400" u="none" cap="none" strike="noStrike">
              <a:solidFill>
                <a:schemeClr val="dk1"/>
              </a:solidFill>
              <a:latin typeface="Tahoma"/>
              <a:ea typeface="Tahoma"/>
              <a:cs typeface="Tahoma"/>
              <a:sym typeface="Tahoma"/>
            </a:endParaRPr>
          </a:p>
        </p:txBody>
      </p:sp>
      <p:sp>
        <p:nvSpPr>
          <p:cNvPr id="396" name="Google Shape;396;p30"/>
          <p:cNvSpPr txBox="1"/>
          <p:nvPr>
            <p:ph idx="1" type="body"/>
          </p:nvPr>
        </p:nvSpPr>
        <p:spPr>
          <a:xfrm>
            <a:off x="254643" y="1155700"/>
            <a:ext cx="11712838" cy="5565775"/>
          </a:xfrm>
          <a:prstGeom prst="rect">
            <a:avLst/>
          </a:prstGeom>
          <a:noFill/>
          <a:ln>
            <a:noFill/>
          </a:ln>
        </p:spPr>
        <p:txBody>
          <a:bodyPr anchorCtr="0" anchor="t" bIns="45700" lIns="91425" spcFirstLastPara="1" rIns="91425" wrap="square" tIns="45700">
            <a:noAutofit/>
          </a:bodyPr>
          <a:lstStyle/>
          <a:p>
            <a:pPr indent="-292100" lvl="0" marL="292100" marR="0" rtl="1" algn="r">
              <a:lnSpc>
                <a:spcPct val="100000"/>
              </a:lnSpc>
              <a:spcBef>
                <a:spcPts val="0"/>
              </a:spcBef>
              <a:spcAft>
                <a:spcPts val="0"/>
              </a:spcAft>
              <a:buClr>
                <a:srgbClr val="0099D5"/>
              </a:buClr>
              <a:buSzPts val="3200"/>
              <a:buFont typeface="Noto Sans Symbols"/>
              <a:buChar char="▪"/>
            </a:pPr>
            <a:r>
              <a:rPr b="1" i="0" lang="iw-IL" sz="3200" u="none" cap="none" strike="noStrike">
                <a:solidFill>
                  <a:srgbClr val="0099D5"/>
                </a:solidFill>
                <a:latin typeface="Tahoma"/>
                <a:ea typeface="Tahoma"/>
                <a:cs typeface="Tahoma"/>
                <a:sym typeface="Tahoma"/>
              </a:rPr>
              <a:t>Multiplexing = ריבוב = </a:t>
            </a:r>
            <a:r>
              <a:rPr b="0" i="0" lang="iw-IL" sz="3200" u="none" cap="none" strike="noStrike">
                <a:solidFill>
                  <a:schemeClr val="dk1"/>
                </a:solidFill>
                <a:latin typeface="Tahoma"/>
                <a:ea typeface="Tahoma"/>
                <a:cs typeface="Tahoma"/>
                <a:sym typeface="Tahoma"/>
              </a:rPr>
              <a:t>תהליך של העברת כמה סוגי מידע על תווך משותף.</a:t>
            </a:r>
            <a:endParaRPr/>
          </a:p>
          <a:p>
            <a:pPr indent="-292100" lvl="0" marL="292100" marR="0" rtl="1" algn="r">
              <a:lnSpc>
                <a:spcPct val="100000"/>
              </a:lnSpc>
              <a:spcBef>
                <a:spcPts val="1000"/>
              </a:spcBef>
              <a:spcAft>
                <a:spcPts val="0"/>
              </a:spcAft>
              <a:buClr>
                <a:srgbClr val="0099D5"/>
              </a:buClr>
              <a:buSzPts val="3200"/>
              <a:buFont typeface="Noto Sans Symbols"/>
              <a:buChar char="▪"/>
            </a:pPr>
            <a:r>
              <a:rPr b="1" i="0" lang="iw-IL" sz="3200" u="none" cap="none" strike="noStrike">
                <a:solidFill>
                  <a:srgbClr val="0099D5"/>
                </a:solidFill>
                <a:latin typeface="Tahoma"/>
                <a:ea typeface="Tahoma"/>
                <a:cs typeface="Tahoma"/>
                <a:sym typeface="Tahoma"/>
              </a:rPr>
              <a:t>Demultiplexing = </a:t>
            </a:r>
            <a:r>
              <a:rPr b="0" i="0" lang="iw-IL" sz="3200" u="none" cap="none" strike="noStrike">
                <a:solidFill>
                  <a:schemeClr val="dk1"/>
                </a:solidFill>
                <a:latin typeface="Tahoma"/>
                <a:ea typeface="Tahoma"/>
                <a:cs typeface="Tahoma"/>
                <a:sym typeface="Tahoma"/>
              </a:rPr>
              <a:t>התהליך ההפוך, המתרחש במחשב היעד. הפרדת המידע שהגיע לסוגים שונים.</a:t>
            </a:r>
            <a:endParaRPr b="1" i="0" sz="3200" u="none" cap="none" strike="noStrike">
              <a:solidFill>
                <a:srgbClr val="0099D5"/>
              </a:solidFill>
              <a:latin typeface="Tahoma"/>
              <a:ea typeface="Tahoma"/>
              <a:cs typeface="Tahoma"/>
              <a:sym typeface="Tahoma"/>
            </a:endParaRPr>
          </a:p>
        </p:txBody>
      </p:sp>
      <p:pic>
        <p:nvPicPr>
          <p:cNvPr descr="https://www.tutorialspoint.com/data_communication_computer_network/images/tdm.jpg" id="397" name="Google Shape;397;p30"/>
          <p:cNvPicPr preferRelativeResize="0"/>
          <p:nvPr/>
        </p:nvPicPr>
        <p:blipFill rotWithShape="1">
          <a:blip r:embed="rId3">
            <a:alphaModFix/>
          </a:blip>
          <a:srcRect b="0" l="10767" r="12065" t="0"/>
          <a:stretch/>
        </p:blipFill>
        <p:spPr>
          <a:xfrm>
            <a:off x="2778868" y="3476624"/>
            <a:ext cx="6540398" cy="3379093"/>
          </a:xfrm>
          <a:prstGeom prst="rect">
            <a:avLst/>
          </a:prstGeom>
          <a:noFill/>
          <a:ln>
            <a:noFill/>
          </a:ln>
        </p:spPr>
      </p:pic>
      <p:pic>
        <p:nvPicPr>
          <p:cNvPr id="398" name="Google Shape;398;p30"/>
          <p:cNvPicPr preferRelativeResize="0"/>
          <p:nvPr/>
        </p:nvPicPr>
        <p:blipFill rotWithShape="1">
          <a:blip r:embed="rId4">
            <a:alphaModFix/>
          </a:blip>
          <a:srcRect b="18148" l="14443" r="12591" t="20000"/>
          <a:stretch/>
        </p:blipFill>
        <p:spPr>
          <a:xfrm>
            <a:off x="730303" y="4075536"/>
            <a:ext cx="1738952" cy="1474138"/>
          </a:xfrm>
          <a:prstGeom prst="rect">
            <a:avLst/>
          </a:prstGeom>
          <a:noFill/>
          <a:ln>
            <a:noFill/>
          </a:ln>
        </p:spPr>
      </p:pic>
      <p:sp>
        <p:nvSpPr>
          <p:cNvPr id="399" name="Google Shape;399;p30"/>
          <p:cNvSpPr/>
          <p:nvPr/>
        </p:nvSpPr>
        <p:spPr>
          <a:xfrm>
            <a:off x="431507" y="4165907"/>
            <a:ext cx="2337038" cy="947419"/>
          </a:xfrm>
          <a:prstGeom prst="roundRect">
            <a:avLst>
              <a:gd fmla="val 16667" name="adj"/>
            </a:avLst>
          </a:prstGeom>
          <a:noFill/>
          <a:ln>
            <a:noFill/>
          </a:ln>
        </p:spPr>
        <p:txBody>
          <a:bodyPr anchorCtr="0" anchor="ctr" bIns="45700" lIns="91425" spcFirstLastPara="1" rIns="91425" wrap="square" tIns="45700">
            <a:noAutofit/>
          </a:bodyPr>
          <a:lstStyle/>
          <a:p>
            <a:pPr indent="0" lvl="0" marL="0" marR="0" rtl="1" algn="ctr">
              <a:spcBef>
                <a:spcPts val="0"/>
              </a:spcBef>
              <a:spcAft>
                <a:spcPts val="0"/>
              </a:spcAft>
              <a:buNone/>
            </a:pPr>
            <a:r>
              <a:rPr b="1" i="0" lang="iw-IL" sz="2400" u="none" cap="none" strike="noStrike">
                <a:solidFill>
                  <a:schemeClr val="lt1"/>
                </a:solidFill>
                <a:latin typeface="Calibri"/>
                <a:ea typeface="Calibri"/>
                <a:cs typeface="Calibri"/>
                <a:sym typeface="Calibri"/>
              </a:rPr>
              <a:t>מחשב א'</a:t>
            </a:r>
            <a:endParaRPr b="1" i="0" sz="2400" u="none" cap="none" strike="noStrike">
              <a:solidFill>
                <a:schemeClr val="lt1"/>
              </a:solidFill>
              <a:latin typeface="Calibri"/>
              <a:ea typeface="Calibri"/>
              <a:cs typeface="Calibri"/>
              <a:sym typeface="Calibri"/>
            </a:endParaRPr>
          </a:p>
        </p:txBody>
      </p:sp>
      <p:pic>
        <p:nvPicPr>
          <p:cNvPr id="400" name="Google Shape;400;p30"/>
          <p:cNvPicPr preferRelativeResize="0"/>
          <p:nvPr/>
        </p:nvPicPr>
        <p:blipFill rotWithShape="1">
          <a:blip r:embed="rId5">
            <a:alphaModFix/>
          </a:blip>
          <a:srcRect b="18148" l="14443" r="12591" t="20000"/>
          <a:stretch/>
        </p:blipFill>
        <p:spPr>
          <a:xfrm flipH="1">
            <a:off x="9656396" y="4075536"/>
            <a:ext cx="1720775" cy="1421142"/>
          </a:xfrm>
          <a:prstGeom prst="rect">
            <a:avLst/>
          </a:prstGeom>
          <a:noFill/>
          <a:ln>
            <a:noFill/>
          </a:ln>
        </p:spPr>
      </p:pic>
      <p:sp>
        <p:nvSpPr>
          <p:cNvPr id="401" name="Google Shape;401;p30"/>
          <p:cNvSpPr/>
          <p:nvPr/>
        </p:nvSpPr>
        <p:spPr>
          <a:xfrm flipH="1">
            <a:off x="9562593" y="4239159"/>
            <a:ext cx="1906199" cy="768038"/>
          </a:xfrm>
          <a:prstGeom prst="roundRect">
            <a:avLst>
              <a:gd fmla="val 16667" name="adj"/>
            </a:avLst>
          </a:prstGeom>
          <a:noFill/>
          <a:ln>
            <a:noFill/>
          </a:ln>
        </p:spPr>
        <p:txBody>
          <a:bodyPr anchorCtr="0" anchor="ctr" bIns="45700" lIns="91425" spcFirstLastPara="1" rIns="91425" wrap="square" tIns="45700">
            <a:noAutofit/>
          </a:bodyPr>
          <a:lstStyle/>
          <a:p>
            <a:pPr indent="0" lvl="0" marL="0" marR="0" rtl="1" algn="ctr">
              <a:spcBef>
                <a:spcPts val="0"/>
              </a:spcBef>
              <a:spcAft>
                <a:spcPts val="0"/>
              </a:spcAft>
              <a:buNone/>
            </a:pPr>
            <a:r>
              <a:rPr b="1" i="0" lang="iw-IL" sz="2400" u="none" cap="none" strike="noStrike">
                <a:solidFill>
                  <a:schemeClr val="lt1"/>
                </a:solidFill>
                <a:latin typeface="Calibri"/>
                <a:ea typeface="Calibri"/>
                <a:cs typeface="Calibri"/>
                <a:sym typeface="Calibri"/>
              </a:rPr>
              <a:t>מחשב ב'</a:t>
            </a:r>
            <a:endParaRPr/>
          </a:p>
        </p:txBody>
      </p:sp>
      <p:sp>
        <p:nvSpPr>
          <p:cNvPr id="402" name="Google Shape;402;p30"/>
          <p:cNvSpPr/>
          <p:nvPr/>
        </p:nvSpPr>
        <p:spPr>
          <a:xfrm>
            <a:off x="476291" y="5587281"/>
            <a:ext cx="2038241" cy="596719"/>
          </a:xfrm>
          <a:prstGeom prst="rightArrow">
            <a:avLst>
              <a:gd fmla="val 50000" name="adj1"/>
              <a:gd fmla="val 50000" name="adj2"/>
            </a:avLst>
          </a:prstGeom>
          <a:gradFill>
            <a:gsLst>
              <a:gs pos="0">
                <a:srgbClr val="70A5DA"/>
              </a:gs>
              <a:gs pos="50000">
                <a:srgbClr val="539BDB"/>
              </a:gs>
              <a:gs pos="100000">
                <a:srgbClr val="4288C8"/>
              </a:gs>
            </a:gsLst>
            <a:lin ang="5400000" scaled="0"/>
          </a:gradFill>
          <a:ln>
            <a:noFill/>
          </a:ln>
          <a:effectLst>
            <a:outerShdw blurRad="57150" rotWithShape="0" algn="ctr" dir="5400000" dist="19050">
              <a:srgbClr val="000000">
                <a:alpha val="62745"/>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395"/>
                                        </p:tgtEl>
                                        <p:attrNameLst>
                                          <p:attrName>style.visibility</p:attrName>
                                        </p:attrNameLst>
                                      </p:cBhvr>
                                      <p:to>
                                        <p:strVal val="visible"/>
                                      </p:to>
                                    </p:set>
                                    <p:animEffect filter="fade" transition="in">
                                      <p:cBhvr>
                                        <p:cTn dur="500"/>
                                        <p:tgtEl>
                                          <p:spTgt spid="39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100"/>
                                  </p:stCondLst>
                                  <p:childTnLst>
                                    <p:set>
                                      <p:cBhvr>
                                        <p:cTn dur="1" fill="hold">
                                          <p:stCondLst>
                                            <p:cond delay="0"/>
                                          </p:stCondLst>
                                        </p:cTn>
                                        <p:tgtEl>
                                          <p:spTgt spid="396">
                                            <p:txEl>
                                              <p:pRg end="0" st="0"/>
                                            </p:txEl>
                                          </p:spTgt>
                                        </p:tgtEl>
                                        <p:attrNameLst>
                                          <p:attrName>style.visibility</p:attrName>
                                        </p:attrNameLst>
                                      </p:cBhvr>
                                      <p:to>
                                        <p:strVal val="visible"/>
                                      </p:to>
                                    </p:set>
                                    <p:animEffect filter="fade" transition="in">
                                      <p:cBhvr>
                                        <p:cTn dur="500"/>
                                        <p:tgtEl>
                                          <p:spTgt spid="39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100"/>
                                  </p:stCondLst>
                                  <p:childTnLst>
                                    <p:set>
                                      <p:cBhvr>
                                        <p:cTn dur="1" fill="hold">
                                          <p:stCondLst>
                                            <p:cond delay="0"/>
                                          </p:stCondLst>
                                        </p:cTn>
                                        <p:tgtEl>
                                          <p:spTgt spid="396">
                                            <p:txEl>
                                              <p:pRg end="1" st="1"/>
                                            </p:txEl>
                                          </p:spTgt>
                                        </p:tgtEl>
                                        <p:attrNameLst>
                                          <p:attrName>style.visibility</p:attrName>
                                        </p:attrNameLst>
                                      </p:cBhvr>
                                      <p:to>
                                        <p:strVal val="visible"/>
                                      </p:to>
                                    </p:set>
                                    <p:animEffect filter="fade" transition="in">
                                      <p:cBhvr>
                                        <p:cTn dur="500"/>
                                        <p:tgtEl>
                                          <p:spTgt spid="39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8"/>
                                        </p:tgtEl>
                                        <p:attrNameLst>
                                          <p:attrName>style.visibility</p:attrName>
                                        </p:attrNameLst>
                                      </p:cBhvr>
                                      <p:to>
                                        <p:strVal val="visible"/>
                                      </p:to>
                                    </p:set>
                                    <p:animEffect filter="fade" transition="in">
                                      <p:cBhvr>
                                        <p:cTn dur="500"/>
                                        <p:tgtEl>
                                          <p:spTgt spid="398"/>
                                        </p:tgtEl>
                                      </p:cBhvr>
                                    </p:animEffect>
                                  </p:childTnLst>
                                </p:cTn>
                              </p:par>
                              <p:par>
                                <p:cTn fill="hold" nodeType="withEffect" presetClass="entr" presetID="10" presetSubtype="0">
                                  <p:stCondLst>
                                    <p:cond delay="0"/>
                                  </p:stCondLst>
                                  <p:childTnLst>
                                    <p:set>
                                      <p:cBhvr>
                                        <p:cTn dur="1" fill="hold">
                                          <p:stCondLst>
                                            <p:cond delay="0"/>
                                          </p:stCondLst>
                                        </p:cTn>
                                        <p:tgtEl>
                                          <p:spTgt spid="399"/>
                                        </p:tgtEl>
                                        <p:attrNameLst>
                                          <p:attrName>style.visibility</p:attrName>
                                        </p:attrNameLst>
                                      </p:cBhvr>
                                      <p:to>
                                        <p:strVal val="visible"/>
                                      </p:to>
                                    </p:set>
                                    <p:animEffect filter="fade" transition="in">
                                      <p:cBhvr>
                                        <p:cTn dur="500"/>
                                        <p:tgtEl>
                                          <p:spTgt spid="39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0"/>
                                        </p:tgtEl>
                                        <p:attrNameLst>
                                          <p:attrName>style.visibility</p:attrName>
                                        </p:attrNameLst>
                                      </p:cBhvr>
                                      <p:to>
                                        <p:strVal val="visible"/>
                                      </p:to>
                                    </p:set>
                                    <p:animEffect filter="fade" transition="in">
                                      <p:cBhvr>
                                        <p:cTn dur="500"/>
                                        <p:tgtEl>
                                          <p:spTgt spid="400"/>
                                        </p:tgtEl>
                                      </p:cBhvr>
                                    </p:animEffect>
                                  </p:childTnLst>
                                </p:cTn>
                              </p:par>
                              <p:par>
                                <p:cTn fill="hold" nodeType="withEffect" presetClass="entr" presetID="10" presetSubtype="0">
                                  <p:stCondLst>
                                    <p:cond delay="0"/>
                                  </p:stCondLst>
                                  <p:childTnLst>
                                    <p:set>
                                      <p:cBhvr>
                                        <p:cTn dur="1" fill="hold">
                                          <p:stCondLst>
                                            <p:cond delay="0"/>
                                          </p:stCondLst>
                                        </p:cTn>
                                        <p:tgtEl>
                                          <p:spTgt spid="401"/>
                                        </p:tgtEl>
                                        <p:attrNameLst>
                                          <p:attrName>style.visibility</p:attrName>
                                        </p:attrNameLst>
                                      </p:cBhvr>
                                      <p:to>
                                        <p:strVal val="visible"/>
                                      </p:to>
                                    </p:set>
                                    <p:animEffect filter="fade" transition="in">
                                      <p:cBhvr>
                                        <p:cTn dur="500"/>
                                        <p:tgtEl>
                                          <p:spTgt spid="40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2"/>
                                        </p:tgtEl>
                                        <p:attrNameLst>
                                          <p:attrName>style.visibility</p:attrName>
                                        </p:attrNameLst>
                                      </p:cBhvr>
                                      <p:to>
                                        <p:strVal val="visible"/>
                                      </p:to>
                                    </p:set>
                                    <p:animEffect filter="fade" transition="in">
                                      <p:cBhvr>
                                        <p:cTn dur="500"/>
                                        <p:tgtEl>
                                          <p:spTgt spid="40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7"/>
                                        </p:tgtEl>
                                        <p:attrNameLst>
                                          <p:attrName>style.visibility</p:attrName>
                                        </p:attrNameLst>
                                      </p:cBhvr>
                                      <p:to>
                                        <p:strVal val="visible"/>
                                      </p:to>
                                    </p:set>
                                    <p:animEffect filter="fade" transition="in">
                                      <p:cBhvr>
                                        <p:cTn dur="500"/>
                                        <p:tgtEl>
                                          <p:spTgt spid="39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sp>
        <p:nvSpPr>
          <p:cNvPr id="408" name="Google Shape;408;p31"/>
          <p:cNvSpPr txBox="1"/>
          <p:nvPr>
            <p:ph type="title"/>
          </p:nvPr>
        </p:nvSpPr>
        <p:spPr>
          <a:xfrm>
            <a:off x="0" y="36757"/>
            <a:ext cx="12123962" cy="934792"/>
          </a:xfrm>
          <a:prstGeom prst="rect">
            <a:avLst/>
          </a:prstGeom>
          <a:noFill/>
          <a:ln>
            <a:noFill/>
          </a:ln>
        </p:spPr>
        <p:txBody>
          <a:bodyPr anchorCtr="0" anchor="ctr" bIns="45700" lIns="91425" spcFirstLastPara="1" rIns="91425" wrap="square" tIns="45700">
            <a:noAutofit/>
          </a:bodyPr>
          <a:lstStyle/>
          <a:p>
            <a:pPr indent="0" lvl="0" marL="0" marR="0" rtl="1" algn="ctr">
              <a:lnSpc>
                <a:spcPct val="90000"/>
              </a:lnSpc>
              <a:spcBef>
                <a:spcPts val="0"/>
              </a:spcBef>
              <a:spcAft>
                <a:spcPts val="0"/>
              </a:spcAft>
              <a:buClr>
                <a:schemeClr val="dk1"/>
              </a:buClr>
              <a:buSzPts val="4400"/>
              <a:buFont typeface="Tahoma"/>
              <a:buNone/>
            </a:pPr>
            <a:r>
              <a:rPr b="1" i="0" lang="iw-IL" sz="4400" u="none" cap="none" strike="noStrike">
                <a:solidFill>
                  <a:schemeClr val="dk1"/>
                </a:solidFill>
                <a:latin typeface="Tahoma"/>
                <a:ea typeface="Tahoma"/>
                <a:cs typeface="Tahoma"/>
                <a:sym typeface="Tahoma"/>
              </a:rPr>
              <a:t>Multiplexing</a:t>
            </a:r>
            <a:endParaRPr b="1" i="0" sz="4400" u="none" cap="none" strike="noStrike">
              <a:solidFill>
                <a:schemeClr val="dk1"/>
              </a:solidFill>
              <a:latin typeface="Tahoma"/>
              <a:ea typeface="Tahoma"/>
              <a:cs typeface="Tahoma"/>
              <a:sym typeface="Tahoma"/>
            </a:endParaRPr>
          </a:p>
        </p:txBody>
      </p:sp>
      <p:sp>
        <p:nvSpPr>
          <p:cNvPr id="409" name="Google Shape;409;p31"/>
          <p:cNvSpPr txBox="1"/>
          <p:nvPr>
            <p:ph idx="1" type="body"/>
          </p:nvPr>
        </p:nvSpPr>
        <p:spPr>
          <a:xfrm>
            <a:off x="254643" y="1155700"/>
            <a:ext cx="11712838" cy="5565775"/>
          </a:xfrm>
          <a:prstGeom prst="rect">
            <a:avLst/>
          </a:prstGeom>
          <a:noFill/>
          <a:ln>
            <a:noFill/>
          </a:ln>
        </p:spPr>
        <p:txBody>
          <a:bodyPr anchorCtr="0" anchor="t" bIns="45700" lIns="91425" spcFirstLastPara="1" rIns="91425" wrap="square" tIns="45700">
            <a:noAutofit/>
          </a:bodyPr>
          <a:lstStyle/>
          <a:p>
            <a:pPr indent="-292100" lvl="0" marL="292100" marR="0" rtl="1" algn="r">
              <a:lnSpc>
                <a:spcPct val="100000"/>
              </a:lnSpc>
              <a:spcBef>
                <a:spcPts val="0"/>
              </a:spcBef>
              <a:spcAft>
                <a:spcPts val="0"/>
              </a:spcAft>
              <a:buClr>
                <a:schemeClr val="dk1"/>
              </a:buClr>
              <a:buSzPts val="3200"/>
              <a:buFont typeface="Noto Sans Symbols"/>
              <a:buChar char="▪"/>
            </a:pPr>
            <a:r>
              <a:rPr b="1" i="0" lang="iw-IL" sz="3200" u="none" cap="none" strike="noStrike">
                <a:solidFill>
                  <a:schemeClr val="dk1"/>
                </a:solidFill>
                <a:latin typeface="Tahoma"/>
                <a:ea typeface="Tahoma"/>
                <a:cs typeface="Tahoma"/>
                <a:sym typeface="Tahoma"/>
              </a:rPr>
              <a:t>איך אתם מציעים שנעשה את ההפרדה הזאת בין מידע של כל תוכנה?</a:t>
            </a:r>
            <a:endParaRPr/>
          </a:p>
          <a:p>
            <a:pPr indent="-292100" lvl="0" marL="292100" marR="0" rtl="1" algn="r">
              <a:lnSpc>
                <a:spcPct val="100000"/>
              </a:lnSpc>
              <a:spcBef>
                <a:spcPts val="1000"/>
              </a:spcBef>
              <a:spcAft>
                <a:spcPts val="0"/>
              </a:spcAft>
              <a:buClr>
                <a:schemeClr val="dk1"/>
              </a:buClr>
              <a:buSzPts val="3200"/>
              <a:buFont typeface="Noto Sans Symbols"/>
              <a:buChar char="▪"/>
            </a:pPr>
            <a:r>
              <a:rPr b="0" i="0" lang="iw-IL" sz="3200" u="none" cap="none" strike="noStrike">
                <a:solidFill>
                  <a:schemeClr val="dk1"/>
                </a:solidFill>
                <a:latin typeface="Tahoma"/>
                <a:ea typeface="Tahoma"/>
                <a:cs typeface="Tahoma"/>
                <a:sym typeface="Tahoma"/>
              </a:rPr>
              <a:t>מהו המידע המצורף לחבילה אשר מתאר לאיזה תוכנה בתוך המחשב היא מיועדת?</a:t>
            </a:r>
            <a:endParaRPr b="0" i="0" sz="3200" u="none" cap="none" strike="noStrike">
              <a:solidFill>
                <a:schemeClr val="dk1"/>
              </a:solidFill>
              <a:latin typeface="Tahoma"/>
              <a:ea typeface="Tahoma"/>
              <a:cs typeface="Tahoma"/>
              <a:sym typeface="Tahoma"/>
            </a:endParaRPr>
          </a:p>
          <a:p>
            <a:pPr indent="-292100" lvl="0" marL="292100" marR="0" rtl="1" algn="r">
              <a:lnSpc>
                <a:spcPct val="100000"/>
              </a:lnSpc>
              <a:spcBef>
                <a:spcPts val="1000"/>
              </a:spcBef>
              <a:spcAft>
                <a:spcPts val="0"/>
              </a:spcAft>
              <a:buClr>
                <a:schemeClr val="dk1"/>
              </a:buClr>
              <a:buSzPts val="3200"/>
              <a:buFont typeface="Noto Sans Symbols"/>
              <a:buChar char="▪"/>
            </a:pPr>
            <a:r>
              <a:rPr b="1" i="0" lang="iw-IL" sz="3200" u="none" cap="none" strike="noStrike">
                <a:solidFill>
                  <a:schemeClr val="dk1"/>
                </a:solidFill>
                <a:latin typeface="Tahoma"/>
                <a:ea typeface="Tahoma"/>
                <a:cs typeface="Tahoma"/>
                <a:sym typeface="Tahoma"/>
              </a:rPr>
              <a:t>זהו שדה הפורט שאנחנו כבר מכירים!</a:t>
            </a:r>
            <a:endParaRPr b="1" i="0" sz="3200" u="none" cap="none" strike="noStrike">
              <a:solidFill>
                <a:schemeClr val="dk1"/>
              </a:solidFill>
              <a:latin typeface="Tahoma"/>
              <a:ea typeface="Tahoma"/>
              <a:cs typeface="Tahoma"/>
              <a:sym typeface="Tahoma"/>
            </a:endParaRPr>
          </a:p>
          <a:p>
            <a:pPr indent="0" lvl="0" marL="0" marR="0" rtl="1" algn="r">
              <a:lnSpc>
                <a:spcPct val="100000"/>
              </a:lnSpc>
              <a:spcBef>
                <a:spcPts val="1000"/>
              </a:spcBef>
              <a:spcAft>
                <a:spcPts val="0"/>
              </a:spcAft>
              <a:buClr>
                <a:schemeClr val="dk1"/>
              </a:buClr>
              <a:buSzPts val="3200"/>
              <a:buFont typeface="Noto Sans Symbols"/>
              <a:buNone/>
            </a:pPr>
            <a:r>
              <a:t/>
            </a:r>
            <a:endParaRPr b="1" i="0" sz="3200" u="none" cap="none" strike="noStrike">
              <a:solidFill>
                <a:schemeClr val="dk1"/>
              </a:solidFill>
              <a:latin typeface="Tahoma"/>
              <a:ea typeface="Tahoma"/>
              <a:cs typeface="Tahoma"/>
              <a:sym typeface="Tahoma"/>
            </a:endParaRPr>
          </a:p>
        </p:txBody>
      </p:sp>
      <p:sp>
        <p:nvSpPr>
          <p:cNvPr id="410" name="Google Shape;410;p31"/>
          <p:cNvSpPr txBox="1"/>
          <p:nvPr/>
        </p:nvSpPr>
        <p:spPr>
          <a:xfrm>
            <a:off x="4088257" y="3101859"/>
            <a:ext cx="4451348" cy="936706"/>
          </a:xfrm>
          <a:prstGeom prst="rect">
            <a:avLst/>
          </a:prstGeom>
          <a:gradFill>
            <a:gsLst>
              <a:gs pos="0">
                <a:srgbClr val="FFDC9B"/>
              </a:gs>
              <a:gs pos="50000">
                <a:srgbClr val="FFD68D"/>
              </a:gs>
              <a:gs pos="100000">
                <a:srgbClr val="FFD478"/>
              </a:gs>
            </a:gsLst>
            <a:lin ang="5400000" scaled="0"/>
          </a:gradFill>
          <a:ln cap="flat" cmpd="sng" w="9525">
            <a:solidFill>
              <a:schemeClr val="accent4"/>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1" algn="ctr">
              <a:lnSpc>
                <a:spcPct val="90000"/>
              </a:lnSpc>
              <a:spcBef>
                <a:spcPts val="0"/>
              </a:spcBef>
              <a:spcAft>
                <a:spcPts val="0"/>
              </a:spcAft>
              <a:buClr>
                <a:srgbClr val="2E75B5"/>
              </a:buClr>
              <a:buSzPts val="2800"/>
              <a:buFont typeface="Noto Sans Symbols"/>
              <a:buNone/>
            </a:pPr>
            <a:r>
              <a:rPr b="1" i="0" lang="iw-IL" sz="2800" u="none" cap="none" strike="noStrike">
                <a:solidFill>
                  <a:srgbClr val="2E75B5"/>
                </a:solidFill>
                <a:latin typeface="Tahoma"/>
                <a:ea typeface="Tahoma"/>
                <a:cs typeface="Tahoma"/>
                <a:sym typeface="Tahoma"/>
              </a:rPr>
              <a:t>שדה הפורט הוא חלק משכבת התעבורה!</a:t>
            </a:r>
            <a:endParaRPr b="1" i="0" sz="2800" u="none" cap="none" strike="noStrike">
              <a:solidFill>
                <a:srgbClr val="2E75B5"/>
              </a:solidFill>
              <a:latin typeface="Tahoma"/>
              <a:ea typeface="Tahoma"/>
              <a:cs typeface="Tahoma"/>
              <a:sym typeface="Tahoma"/>
            </a:endParaRPr>
          </a:p>
        </p:txBody>
      </p:sp>
      <p:sp>
        <p:nvSpPr>
          <p:cNvPr id="411" name="Google Shape;411;p31"/>
          <p:cNvSpPr/>
          <p:nvPr/>
        </p:nvSpPr>
        <p:spPr>
          <a:xfrm>
            <a:off x="10186316" y="5377881"/>
            <a:ext cx="498066" cy="603896"/>
          </a:xfrm>
          <a:prstGeom prst="roundRect">
            <a:avLst>
              <a:gd fmla="val 16667" name="adj"/>
            </a:avLst>
          </a:prstGeom>
          <a:solidFill>
            <a:schemeClr val="accent4"/>
          </a:solidFill>
          <a:ln cap="flat" cmpd="sng" w="12700">
            <a:solidFill>
              <a:srgbClr val="BA8C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iw-IL" sz="2000" u="none" cap="none" strike="noStrike">
                <a:solidFill>
                  <a:schemeClr val="dk1"/>
                </a:solidFill>
                <a:latin typeface="Calibri"/>
                <a:ea typeface="Calibri"/>
                <a:cs typeface="Calibri"/>
                <a:sym typeface="Calibri"/>
              </a:rPr>
              <a:t>67</a:t>
            </a:r>
            <a:endParaRPr b="1" i="0" sz="2000" u="none" cap="none" strike="noStrike">
              <a:solidFill>
                <a:schemeClr val="dk1"/>
              </a:solidFill>
              <a:latin typeface="Calibri"/>
              <a:ea typeface="Calibri"/>
              <a:cs typeface="Calibri"/>
              <a:sym typeface="Calibri"/>
            </a:endParaRPr>
          </a:p>
        </p:txBody>
      </p:sp>
      <p:pic>
        <p:nvPicPr>
          <p:cNvPr descr="Screen Clipping" id="412" name="Google Shape;412;p31"/>
          <p:cNvPicPr preferRelativeResize="0"/>
          <p:nvPr/>
        </p:nvPicPr>
        <p:blipFill rotWithShape="1">
          <a:blip r:embed="rId3">
            <a:alphaModFix/>
          </a:blip>
          <a:srcRect b="0" l="0" r="0" t="0"/>
          <a:stretch/>
        </p:blipFill>
        <p:spPr>
          <a:xfrm>
            <a:off x="7993379" y="5361211"/>
            <a:ext cx="3971618" cy="919487"/>
          </a:xfrm>
          <a:prstGeom prst="rect">
            <a:avLst/>
          </a:prstGeom>
          <a:noFill/>
          <a:ln>
            <a:noFill/>
          </a:ln>
        </p:spPr>
      </p:pic>
      <p:pic>
        <p:nvPicPr>
          <p:cNvPr descr="https://upload.wikimedia.org/wikipedia/commons/thumb/7/7c/Facebook_New_Logo_(2015).svg/220px-Facebook_New_Logo_(2015).svg.png" id="413" name="Google Shape;413;p31"/>
          <p:cNvPicPr preferRelativeResize="0"/>
          <p:nvPr/>
        </p:nvPicPr>
        <p:blipFill rotWithShape="1">
          <a:blip r:embed="rId4">
            <a:alphaModFix/>
          </a:blip>
          <a:srcRect b="0" l="0" r="0" t="0"/>
          <a:stretch/>
        </p:blipFill>
        <p:spPr>
          <a:xfrm>
            <a:off x="9904126" y="5706965"/>
            <a:ext cx="929813" cy="350896"/>
          </a:xfrm>
          <a:prstGeom prst="rect">
            <a:avLst/>
          </a:prstGeom>
          <a:noFill/>
          <a:ln>
            <a:noFill/>
          </a:ln>
        </p:spPr>
      </p:pic>
      <p:sp>
        <p:nvSpPr>
          <p:cNvPr id="414" name="Google Shape;414;p31"/>
          <p:cNvSpPr/>
          <p:nvPr/>
        </p:nvSpPr>
        <p:spPr>
          <a:xfrm>
            <a:off x="9372160" y="4598994"/>
            <a:ext cx="1727001" cy="486629"/>
          </a:xfrm>
          <a:prstGeom prst="rect">
            <a:avLst/>
          </a:prstGeom>
          <a:solidFill>
            <a:schemeClr val="lt1"/>
          </a:solidFill>
          <a:ln cap="flat" cmpd="sng" w="12700">
            <a:solidFill>
              <a:schemeClr val="dk1"/>
            </a:solidFill>
            <a:prstDash val="solid"/>
            <a:miter lim="800000"/>
            <a:headEnd len="sm" w="sm" type="none"/>
            <a:tailEnd len="sm" w="sm" type="none"/>
          </a:ln>
          <a:effectLst>
            <a:outerShdw blurRad="241300" sx="99000" rotWithShape="0" algn="ctr" sy="99000">
              <a:srgbClr val="000000">
                <a:alpha val="40000"/>
              </a:srgbClr>
            </a:outerShdw>
          </a:effectLst>
        </p:spPr>
        <p:txBody>
          <a:bodyPr anchorCtr="0" anchor="ctr" bIns="45700" lIns="91425" spcFirstLastPara="1" rIns="91425" wrap="square" tIns="45700">
            <a:noAutofit/>
          </a:bodyPr>
          <a:lstStyle/>
          <a:p>
            <a:pPr indent="0" lvl="0" marL="0" marR="0" rtl="1" algn="ctr">
              <a:spcBef>
                <a:spcPts val="0"/>
              </a:spcBef>
              <a:spcAft>
                <a:spcPts val="0"/>
              </a:spcAft>
              <a:buNone/>
            </a:pPr>
            <a:r>
              <a:rPr b="1" i="0" lang="iw-IL" sz="2400" u="none" cap="none" strike="noStrike">
                <a:solidFill>
                  <a:schemeClr val="dk1"/>
                </a:solidFill>
                <a:latin typeface="Calibri"/>
                <a:ea typeface="Calibri"/>
                <a:cs typeface="Calibri"/>
                <a:sym typeface="Calibri"/>
              </a:rPr>
              <a:t>שרת Web</a:t>
            </a:r>
            <a:endParaRPr b="1" i="0" sz="2400" u="none" cap="none" strike="noStrike">
              <a:solidFill>
                <a:schemeClr val="dk1"/>
              </a:solidFill>
              <a:latin typeface="Calibri"/>
              <a:ea typeface="Calibri"/>
              <a:cs typeface="Calibri"/>
              <a:sym typeface="Calibri"/>
            </a:endParaRPr>
          </a:p>
        </p:txBody>
      </p:sp>
      <p:pic>
        <p:nvPicPr>
          <p:cNvPr descr="Google Chrome icon" id="415" name="Google Shape;415;p31"/>
          <p:cNvPicPr preferRelativeResize="0"/>
          <p:nvPr/>
        </p:nvPicPr>
        <p:blipFill rotWithShape="1">
          <a:blip r:embed="rId5">
            <a:alphaModFix/>
          </a:blip>
          <a:srcRect b="0" l="0" r="0" t="0"/>
          <a:stretch/>
        </p:blipFill>
        <p:spPr>
          <a:xfrm>
            <a:off x="10995294" y="4608861"/>
            <a:ext cx="476543" cy="476543"/>
          </a:xfrm>
          <a:prstGeom prst="rect">
            <a:avLst/>
          </a:prstGeom>
          <a:noFill/>
          <a:ln>
            <a:noFill/>
          </a:ln>
          <a:effectLst>
            <a:outerShdw blurRad="190500" rotWithShape="0" algn="tl">
              <a:srgbClr val="000000">
                <a:alpha val="69803"/>
              </a:srgbClr>
            </a:outerShdw>
          </a:effectLst>
        </p:spPr>
      </p:pic>
      <p:pic>
        <p:nvPicPr>
          <p:cNvPr descr="Screen Clipping" id="416" name="Google Shape;416;p31"/>
          <p:cNvPicPr preferRelativeResize="0"/>
          <p:nvPr/>
        </p:nvPicPr>
        <p:blipFill rotWithShape="1">
          <a:blip r:embed="rId6">
            <a:alphaModFix/>
          </a:blip>
          <a:srcRect b="0" l="0" r="0" t="0"/>
          <a:stretch/>
        </p:blipFill>
        <p:spPr>
          <a:xfrm flipH="1">
            <a:off x="247987" y="4299062"/>
            <a:ext cx="3441512" cy="2117819"/>
          </a:xfrm>
          <a:prstGeom prst="rect">
            <a:avLst/>
          </a:prstGeom>
          <a:noFill/>
          <a:ln>
            <a:noFill/>
          </a:ln>
        </p:spPr>
      </p:pic>
      <p:sp>
        <p:nvSpPr>
          <p:cNvPr id="417" name="Google Shape;417;p31"/>
          <p:cNvSpPr/>
          <p:nvPr/>
        </p:nvSpPr>
        <p:spPr>
          <a:xfrm>
            <a:off x="2394875" y="4596093"/>
            <a:ext cx="997125" cy="486629"/>
          </a:xfrm>
          <a:prstGeom prst="rect">
            <a:avLst/>
          </a:prstGeom>
          <a:solidFill>
            <a:srgbClr val="DDEAF6"/>
          </a:solidFill>
          <a:ln cap="flat" cmpd="sng" w="28575">
            <a:solidFill>
              <a:schemeClr val="dk1"/>
            </a:solidFill>
            <a:prstDash val="solid"/>
            <a:miter lim="800000"/>
            <a:headEnd len="sm" w="sm" type="none"/>
            <a:tailEnd len="sm" w="sm" type="none"/>
          </a:ln>
          <a:effectLst>
            <a:outerShdw blurRad="241300" sx="99000" rotWithShape="0" algn="ctr" sy="99000">
              <a:srgbClr val="000000">
                <a:alpha val="40000"/>
              </a:srgbClr>
            </a:outerShdw>
          </a:effectLst>
        </p:spPr>
        <p:txBody>
          <a:bodyPr anchorCtr="0" anchor="ctr" bIns="45700" lIns="91425" spcFirstLastPara="1" rIns="91425" wrap="square" tIns="45700">
            <a:noAutofit/>
          </a:bodyPr>
          <a:lstStyle/>
          <a:p>
            <a:pPr indent="0" lvl="0" marL="0" marR="0" rtl="1" algn="ctr">
              <a:spcBef>
                <a:spcPts val="0"/>
              </a:spcBef>
              <a:spcAft>
                <a:spcPts val="0"/>
              </a:spcAft>
              <a:buNone/>
            </a:pPr>
            <a:r>
              <a:rPr b="1" i="0" lang="iw-IL" sz="2400" u="none" cap="none" strike="noStrike">
                <a:solidFill>
                  <a:schemeClr val="dk1"/>
                </a:solidFill>
                <a:latin typeface="Calibri"/>
                <a:ea typeface="Calibri"/>
                <a:cs typeface="Calibri"/>
                <a:sym typeface="Calibri"/>
              </a:rPr>
              <a:t>4230</a:t>
            </a:r>
            <a:endParaRPr b="1" i="0" sz="2400" u="none" cap="none" strike="noStrike">
              <a:solidFill>
                <a:schemeClr val="dk1"/>
              </a:solidFill>
              <a:latin typeface="Calibri"/>
              <a:ea typeface="Calibri"/>
              <a:cs typeface="Calibri"/>
              <a:sym typeface="Calibri"/>
            </a:endParaRPr>
          </a:p>
        </p:txBody>
      </p:sp>
      <p:pic>
        <p:nvPicPr>
          <p:cNvPr descr="https://www.google.com/chrome/assets/common/images/chrome_logo_2x.png?mmfb=a5234ae3c4265f687c7fffae2760a907" id="418" name="Google Shape;418;p31"/>
          <p:cNvPicPr preferRelativeResize="0"/>
          <p:nvPr/>
        </p:nvPicPr>
        <p:blipFill rotWithShape="1">
          <a:blip r:embed="rId7">
            <a:alphaModFix/>
          </a:blip>
          <a:srcRect b="0" l="0" r="0" t="0"/>
          <a:stretch/>
        </p:blipFill>
        <p:spPr>
          <a:xfrm>
            <a:off x="2087268" y="3946461"/>
            <a:ext cx="1599587" cy="521051"/>
          </a:xfrm>
          <a:prstGeom prst="rect">
            <a:avLst/>
          </a:prstGeom>
          <a:noFill/>
          <a:ln cap="flat" cmpd="sng" w="9525">
            <a:solidFill>
              <a:srgbClr val="A5A5A5"/>
            </a:solidFill>
            <a:prstDash val="solid"/>
            <a:round/>
            <a:headEnd len="sm" w="sm" type="none"/>
            <a:tailEnd len="sm" w="sm" type="none"/>
          </a:ln>
          <a:effectLst>
            <a:outerShdw blurRad="190500" rotWithShape="0" algn="tl">
              <a:srgbClr val="000000">
                <a:alpha val="69803"/>
              </a:srgbClr>
            </a:outerShdw>
          </a:effectLst>
        </p:spPr>
      </p:pic>
      <p:sp>
        <p:nvSpPr>
          <p:cNvPr id="419" name="Google Shape;419;p31"/>
          <p:cNvSpPr/>
          <p:nvPr/>
        </p:nvSpPr>
        <p:spPr>
          <a:xfrm>
            <a:off x="8539605" y="4608861"/>
            <a:ext cx="686267" cy="486629"/>
          </a:xfrm>
          <a:prstGeom prst="rect">
            <a:avLst/>
          </a:prstGeom>
          <a:solidFill>
            <a:srgbClr val="DDEAF6"/>
          </a:solidFill>
          <a:ln cap="flat" cmpd="sng" w="28575">
            <a:solidFill>
              <a:schemeClr val="dk1"/>
            </a:solidFill>
            <a:prstDash val="solid"/>
            <a:miter lim="800000"/>
            <a:headEnd len="sm" w="sm" type="none"/>
            <a:tailEnd len="sm" w="sm" type="none"/>
          </a:ln>
          <a:effectLst>
            <a:outerShdw blurRad="241300" sx="99000" rotWithShape="0" algn="ctr" sy="99000">
              <a:srgbClr val="000000">
                <a:alpha val="40000"/>
              </a:srgbClr>
            </a:outerShdw>
          </a:effectLst>
        </p:spPr>
        <p:txBody>
          <a:bodyPr anchorCtr="0" anchor="ctr" bIns="45700" lIns="91425" spcFirstLastPara="1" rIns="91425" wrap="square" tIns="45700">
            <a:noAutofit/>
          </a:bodyPr>
          <a:lstStyle/>
          <a:p>
            <a:pPr indent="0" lvl="0" marL="0" marR="0" rtl="1" algn="ctr">
              <a:spcBef>
                <a:spcPts val="0"/>
              </a:spcBef>
              <a:spcAft>
                <a:spcPts val="0"/>
              </a:spcAft>
              <a:buNone/>
            </a:pPr>
            <a:r>
              <a:rPr b="1" i="0" lang="iw-IL" sz="2400" u="none" cap="none" strike="noStrike">
                <a:solidFill>
                  <a:schemeClr val="dk1"/>
                </a:solidFill>
                <a:latin typeface="Calibri"/>
                <a:ea typeface="Calibri"/>
                <a:cs typeface="Calibri"/>
                <a:sym typeface="Calibri"/>
              </a:rPr>
              <a:t>80</a:t>
            </a:r>
            <a:endParaRPr b="1" i="0" sz="2400" u="none" cap="none" strike="noStrike">
              <a:solidFill>
                <a:schemeClr val="dk1"/>
              </a:solidFill>
              <a:latin typeface="Calibri"/>
              <a:ea typeface="Calibri"/>
              <a:cs typeface="Calibri"/>
              <a:sym typeface="Calibri"/>
            </a:endParaRPr>
          </a:p>
        </p:txBody>
      </p:sp>
      <p:grpSp>
        <p:nvGrpSpPr>
          <p:cNvPr id="420" name="Google Shape;420;p31"/>
          <p:cNvGrpSpPr/>
          <p:nvPr/>
        </p:nvGrpSpPr>
        <p:grpSpPr>
          <a:xfrm>
            <a:off x="3723090" y="4806475"/>
            <a:ext cx="2500867" cy="1109472"/>
            <a:chOff x="3760612" y="4713536"/>
            <a:chExt cx="2500867" cy="1109472"/>
          </a:xfrm>
        </p:grpSpPr>
        <p:sp>
          <p:nvSpPr>
            <p:cNvPr id="421" name="Google Shape;421;p31"/>
            <p:cNvSpPr/>
            <p:nvPr/>
          </p:nvSpPr>
          <p:spPr>
            <a:xfrm>
              <a:off x="4588182" y="4713536"/>
              <a:ext cx="1673297" cy="501596"/>
            </a:xfrm>
            <a:prstGeom prst="rect">
              <a:avLst/>
            </a:prstGeom>
            <a:solidFill>
              <a:srgbClr val="DDEAF6"/>
            </a:solidFill>
            <a:ln cap="flat" cmpd="sng" w="28575">
              <a:solidFill>
                <a:schemeClr val="dk1"/>
              </a:solidFill>
              <a:prstDash val="solid"/>
              <a:miter lim="800000"/>
              <a:headEnd len="sm" w="sm" type="none"/>
              <a:tailEnd len="sm" w="sm" type="none"/>
            </a:ln>
            <a:effectLst>
              <a:outerShdw blurRad="241300" sx="99000" rotWithShape="0" algn="ctr" sy="99000">
                <a:srgbClr val="000000">
                  <a:alpha val="40000"/>
                </a:srgbClr>
              </a:outerShdw>
            </a:effectLst>
          </p:spPr>
          <p:txBody>
            <a:bodyPr anchorCtr="0" anchor="ctr" bIns="45700" lIns="91425" spcFirstLastPara="1" rIns="91425" wrap="square" tIns="45700">
              <a:noAutofit/>
            </a:bodyPr>
            <a:lstStyle/>
            <a:p>
              <a:pPr indent="0" lvl="0" marL="0" marR="0" rtl="1" algn="ctr">
                <a:spcBef>
                  <a:spcPts val="0"/>
                </a:spcBef>
                <a:spcAft>
                  <a:spcPts val="0"/>
                </a:spcAft>
                <a:buNone/>
              </a:pPr>
              <a:r>
                <a:rPr b="1" i="0" lang="iw-IL" sz="2000" u="none" cap="none" strike="noStrike">
                  <a:solidFill>
                    <a:schemeClr val="dk1"/>
                  </a:solidFill>
                  <a:latin typeface="Calibri"/>
                  <a:ea typeface="Calibri"/>
                  <a:cs typeface="Calibri"/>
                  <a:sym typeface="Calibri"/>
                </a:rPr>
                <a:t>dst port: 80</a:t>
              </a:r>
              <a:endParaRPr b="1" i="0" sz="2000" u="none" cap="none" strike="noStrike">
                <a:solidFill>
                  <a:schemeClr val="dk1"/>
                </a:solidFill>
                <a:latin typeface="Calibri"/>
                <a:ea typeface="Calibri"/>
                <a:cs typeface="Calibri"/>
                <a:sym typeface="Calibri"/>
              </a:endParaRPr>
            </a:p>
          </p:txBody>
        </p:sp>
        <p:sp>
          <p:nvSpPr>
            <p:cNvPr id="422" name="Google Shape;422;p31"/>
            <p:cNvSpPr/>
            <p:nvPr/>
          </p:nvSpPr>
          <p:spPr>
            <a:xfrm>
              <a:off x="4588182" y="5307208"/>
              <a:ext cx="1673297" cy="515800"/>
            </a:xfrm>
            <a:prstGeom prst="rect">
              <a:avLst/>
            </a:prstGeom>
            <a:solidFill>
              <a:srgbClr val="DDEAF6"/>
            </a:solidFill>
            <a:ln cap="flat" cmpd="sng" w="28575">
              <a:solidFill>
                <a:schemeClr val="dk1"/>
              </a:solidFill>
              <a:prstDash val="solid"/>
              <a:miter lim="800000"/>
              <a:headEnd len="sm" w="sm" type="none"/>
              <a:tailEnd len="sm" w="sm" type="none"/>
            </a:ln>
            <a:effectLst>
              <a:outerShdw blurRad="241300" sx="99000" rotWithShape="0" algn="ctr" sy="990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b="1" i="0" lang="iw-IL" sz="2000" u="none" cap="none" strike="noStrike">
                  <a:solidFill>
                    <a:schemeClr val="dk1"/>
                  </a:solidFill>
                  <a:latin typeface="Calibri"/>
                  <a:ea typeface="Calibri"/>
                  <a:cs typeface="Calibri"/>
                  <a:sym typeface="Calibri"/>
                </a:rPr>
                <a:t>src port: 4230</a:t>
              </a:r>
              <a:endParaRPr b="1" i="0" sz="2000" u="none" cap="none" strike="noStrike">
                <a:solidFill>
                  <a:schemeClr val="dk1"/>
                </a:solidFill>
                <a:latin typeface="Calibri"/>
                <a:ea typeface="Calibri"/>
                <a:cs typeface="Calibri"/>
                <a:sym typeface="Calibri"/>
              </a:endParaRPr>
            </a:p>
          </p:txBody>
        </p:sp>
        <p:pic>
          <p:nvPicPr>
            <p:cNvPr descr="http://www.u7solutions.com/files/u7solutions/client-files/inline-images/email-1.png" id="423" name="Google Shape;423;p31"/>
            <p:cNvPicPr preferRelativeResize="0"/>
            <p:nvPr/>
          </p:nvPicPr>
          <p:blipFill rotWithShape="1">
            <a:blip r:embed="rId8">
              <a:alphaModFix/>
            </a:blip>
            <a:srcRect b="0" l="0" r="0" t="0"/>
            <a:stretch/>
          </p:blipFill>
          <p:spPr>
            <a:xfrm>
              <a:off x="3760612" y="4945145"/>
              <a:ext cx="880333" cy="615988"/>
            </a:xfrm>
            <a:prstGeom prst="rect">
              <a:avLst/>
            </a:prstGeom>
            <a:noFill/>
            <a:ln cap="flat" cmpd="sng" w="9525">
              <a:solidFill>
                <a:srgbClr val="7F7F7F"/>
              </a:solidFill>
              <a:prstDash val="solid"/>
              <a:round/>
              <a:headEnd len="sm" w="sm" type="none"/>
              <a:tailEnd len="sm" w="sm" type="none"/>
            </a:ln>
            <a:effectLst>
              <a:outerShdw blurRad="50800" rotWithShape="0" algn="tl" dir="2700000" dist="38100">
                <a:srgbClr val="000000">
                  <a:alpha val="40000"/>
                </a:srgbClr>
              </a:outerShdw>
            </a:effectLst>
          </p:spPr>
        </p:pic>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408"/>
                                        </p:tgtEl>
                                        <p:attrNameLst>
                                          <p:attrName>style.visibility</p:attrName>
                                        </p:attrNameLst>
                                      </p:cBhvr>
                                      <p:to>
                                        <p:strVal val="visible"/>
                                      </p:to>
                                    </p:set>
                                    <p:animEffect filter="fade" transition="in">
                                      <p:cBhvr>
                                        <p:cTn dur="500"/>
                                        <p:tgtEl>
                                          <p:spTgt spid="40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100"/>
                                  </p:stCondLst>
                                  <p:childTnLst>
                                    <p:set>
                                      <p:cBhvr>
                                        <p:cTn dur="1" fill="hold">
                                          <p:stCondLst>
                                            <p:cond delay="0"/>
                                          </p:stCondLst>
                                        </p:cTn>
                                        <p:tgtEl>
                                          <p:spTgt spid="409">
                                            <p:txEl>
                                              <p:pRg end="0" st="0"/>
                                            </p:txEl>
                                          </p:spTgt>
                                        </p:tgtEl>
                                        <p:attrNameLst>
                                          <p:attrName>style.visibility</p:attrName>
                                        </p:attrNameLst>
                                      </p:cBhvr>
                                      <p:to>
                                        <p:strVal val="visible"/>
                                      </p:to>
                                    </p:set>
                                    <p:animEffect filter="fade" transition="in">
                                      <p:cBhvr>
                                        <p:cTn dur="500"/>
                                        <p:tgtEl>
                                          <p:spTgt spid="40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100"/>
                                  </p:stCondLst>
                                  <p:childTnLst>
                                    <p:set>
                                      <p:cBhvr>
                                        <p:cTn dur="1" fill="hold">
                                          <p:stCondLst>
                                            <p:cond delay="0"/>
                                          </p:stCondLst>
                                        </p:cTn>
                                        <p:tgtEl>
                                          <p:spTgt spid="409">
                                            <p:txEl>
                                              <p:pRg end="1" st="1"/>
                                            </p:txEl>
                                          </p:spTgt>
                                        </p:tgtEl>
                                        <p:attrNameLst>
                                          <p:attrName>style.visibility</p:attrName>
                                        </p:attrNameLst>
                                      </p:cBhvr>
                                      <p:to>
                                        <p:strVal val="visible"/>
                                      </p:to>
                                    </p:set>
                                    <p:animEffect filter="fade" transition="in">
                                      <p:cBhvr>
                                        <p:cTn dur="500"/>
                                        <p:tgtEl>
                                          <p:spTgt spid="40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100"/>
                                  </p:stCondLst>
                                  <p:childTnLst>
                                    <p:set>
                                      <p:cBhvr>
                                        <p:cTn dur="1" fill="hold">
                                          <p:stCondLst>
                                            <p:cond delay="0"/>
                                          </p:stCondLst>
                                        </p:cTn>
                                        <p:tgtEl>
                                          <p:spTgt spid="409">
                                            <p:txEl>
                                              <p:pRg end="2" st="2"/>
                                            </p:txEl>
                                          </p:spTgt>
                                        </p:tgtEl>
                                        <p:attrNameLst>
                                          <p:attrName>style.visibility</p:attrName>
                                        </p:attrNameLst>
                                      </p:cBhvr>
                                      <p:to>
                                        <p:strVal val="visible"/>
                                      </p:to>
                                    </p:set>
                                    <p:animEffect filter="fade" transition="in">
                                      <p:cBhvr>
                                        <p:cTn dur="500"/>
                                        <p:tgtEl>
                                          <p:spTgt spid="409">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100"/>
                                  </p:stCondLst>
                                  <p:childTnLst>
                                    <p:set>
                                      <p:cBhvr>
                                        <p:cTn dur="1" fill="hold">
                                          <p:stCondLst>
                                            <p:cond delay="0"/>
                                          </p:stCondLst>
                                        </p:cTn>
                                        <p:tgtEl>
                                          <p:spTgt spid="409">
                                            <p:txEl>
                                              <p:pRg end="3" st="3"/>
                                            </p:txEl>
                                          </p:spTgt>
                                        </p:tgtEl>
                                        <p:attrNameLst>
                                          <p:attrName>style.visibility</p:attrName>
                                        </p:attrNameLst>
                                      </p:cBhvr>
                                      <p:to>
                                        <p:strVal val="visible"/>
                                      </p:to>
                                    </p:set>
                                    <p:animEffect filter="fade" transition="in">
                                      <p:cBhvr>
                                        <p:cTn dur="500"/>
                                        <p:tgtEl>
                                          <p:spTgt spid="409">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1"/>
                                        </p:tgtEl>
                                        <p:attrNameLst>
                                          <p:attrName>style.visibility</p:attrName>
                                        </p:attrNameLst>
                                      </p:cBhvr>
                                      <p:to>
                                        <p:strVal val="visible"/>
                                      </p:to>
                                    </p:set>
                                    <p:animEffect filter="fade" transition="in">
                                      <p:cBhvr>
                                        <p:cTn dur="500"/>
                                        <p:tgtEl>
                                          <p:spTgt spid="411"/>
                                        </p:tgtEl>
                                      </p:cBhvr>
                                    </p:animEffect>
                                  </p:childTnLst>
                                </p:cTn>
                              </p:par>
                              <p:par>
                                <p:cTn fill="hold" nodeType="withEffect" presetClass="entr" presetID="10" presetSubtype="0">
                                  <p:stCondLst>
                                    <p:cond delay="0"/>
                                  </p:stCondLst>
                                  <p:childTnLst>
                                    <p:set>
                                      <p:cBhvr>
                                        <p:cTn dur="1" fill="hold">
                                          <p:stCondLst>
                                            <p:cond delay="0"/>
                                          </p:stCondLst>
                                        </p:cTn>
                                        <p:tgtEl>
                                          <p:spTgt spid="412"/>
                                        </p:tgtEl>
                                        <p:attrNameLst>
                                          <p:attrName>style.visibility</p:attrName>
                                        </p:attrNameLst>
                                      </p:cBhvr>
                                      <p:to>
                                        <p:strVal val="visible"/>
                                      </p:to>
                                    </p:set>
                                    <p:animEffect filter="fade" transition="in">
                                      <p:cBhvr>
                                        <p:cTn dur="500"/>
                                        <p:tgtEl>
                                          <p:spTgt spid="412"/>
                                        </p:tgtEl>
                                      </p:cBhvr>
                                    </p:animEffect>
                                  </p:childTnLst>
                                </p:cTn>
                              </p:par>
                              <p:par>
                                <p:cTn fill="hold" nodeType="withEffect" presetClass="entr" presetID="1" presetSubtype="0">
                                  <p:stCondLst>
                                    <p:cond delay="0"/>
                                  </p:stCondLst>
                                  <p:childTnLst>
                                    <p:set>
                                      <p:cBhvr>
                                        <p:cTn dur="1" fill="hold">
                                          <p:stCondLst>
                                            <p:cond delay="0"/>
                                          </p:stCondLst>
                                        </p:cTn>
                                        <p:tgtEl>
                                          <p:spTgt spid="413"/>
                                        </p:tgtEl>
                                        <p:attrNameLst>
                                          <p:attrName>style.visibility</p:attrName>
                                        </p:attrNameLst>
                                      </p:cBhvr>
                                      <p:to>
                                        <p:strVal val="visible"/>
                                      </p:to>
                                    </p:set>
                                  </p:childTnLst>
                                </p:cTn>
                              </p:par>
                              <p:par>
                                <p:cTn fill="hold" nodeType="withEffect" presetClass="entr" presetID="10" presetSubtype="0">
                                  <p:stCondLst>
                                    <p:cond delay="0"/>
                                  </p:stCondLst>
                                  <p:childTnLst>
                                    <p:set>
                                      <p:cBhvr>
                                        <p:cTn dur="1" fill="hold">
                                          <p:stCondLst>
                                            <p:cond delay="0"/>
                                          </p:stCondLst>
                                        </p:cTn>
                                        <p:tgtEl>
                                          <p:spTgt spid="414"/>
                                        </p:tgtEl>
                                        <p:attrNameLst>
                                          <p:attrName>style.visibility</p:attrName>
                                        </p:attrNameLst>
                                      </p:cBhvr>
                                      <p:to>
                                        <p:strVal val="visible"/>
                                      </p:to>
                                    </p:set>
                                    <p:animEffect filter="fade" transition="in">
                                      <p:cBhvr>
                                        <p:cTn dur="500"/>
                                        <p:tgtEl>
                                          <p:spTgt spid="414"/>
                                        </p:tgtEl>
                                      </p:cBhvr>
                                    </p:animEffect>
                                  </p:childTnLst>
                                </p:cTn>
                              </p:par>
                              <p:par>
                                <p:cTn fill="hold" nodeType="withEffect" presetClass="entr" presetID="10" presetSubtype="0">
                                  <p:stCondLst>
                                    <p:cond delay="0"/>
                                  </p:stCondLst>
                                  <p:childTnLst>
                                    <p:set>
                                      <p:cBhvr>
                                        <p:cTn dur="1" fill="hold">
                                          <p:stCondLst>
                                            <p:cond delay="0"/>
                                          </p:stCondLst>
                                        </p:cTn>
                                        <p:tgtEl>
                                          <p:spTgt spid="415"/>
                                        </p:tgtEl>
                                        <p:attrNameLst>
                                          <p:attrName>style.visibility</p:attrName>
                                        </p:attrNameLst>
                                      </p:cBhvr>
                                      <p:to>
                                        <p:strVal val="visible"/>
                                      </p:to>
                                    </p:set>
                                    <p:animEffect filter="fade" transition="in">
                                      <p:cBhvr>
                                        <p:cTn dur="500"/>
                                        <p:tgtEl>
                                          <p:spTgt spid="415"/>
                                        </p:tgtEl>
                                      </p:cBhvr>
                                    </p:animEffect>
                                  </p:childTnLst>
                                </p:cTn>
                              </p:par>
                              <p:par>
                                <p:cTn fill="hold" nodeType="withEffect" presetClass="entr" presetID="2" presetSubtype="8">
                                  <p:stCondLst>
                                    <p:cond delay="0"/>
                                  </p:stCondLst>
                                  <p:childTnLst>
                                    <p:set>
                                      <p:cBhvr>
                                        <p:cTn dur="1" fill="hold">
                                          <p:stCondLst>
                                            <p:cond delay="0"/>
                                          </p:stCondLst>
                                        </p:cTn>
                                        <p:tgtEl>
                                          <p:spTgt spid="416"/>
                                        </p:tgtEl>
                                        <p:attrNameLst>
                                          <p:attrName>style.visibility</p:attrName>
                                        </p:attrNameLst>
                                      </p:cBhvr>
                                      <p:to>
                                        <p:strVal val="visible"/>
                                      </p:to>
                                    </p:set>
                                    <p:anim calcmode="lin" valueType="num">
                                      <p:cBhvr additive="base">
                                        <p:cTn dur="500"/>
                                        <p:tgtEl>
                                          <p:spTgt spid="416"/>
                                        </p:tgtEl>
                                        <p:attrNameLst>
                                          <p:attrName>ppt_x</p:attrName>
                                        </p:attrNameLst>
                                      </p:cBhvr>
                                      <p:tavLst>
                                        <p:tav fmla="" tm="0">
                                          <p:val>
                                            <p:strVal val="#ppt_x-1"/>
                                          </p:val>
                                        </p:tav>
                                        <p:tav fmla="" tm="100000">
                                          <p:val>
                                            <p:strVal val="#ppt_x"/>
                                          </p:val>
                                        </p:tav>
                                      </p:tavLst>
                                    </p:anim>
                                  </p:childTnLst>
                                </p:cTn>
                              </p:par>
                              <p:par>
                                <p:cTn fill="hold" nodeType="withEffect" presetClass="entr" presetID="10" presetSubtype="0">
                                  <p:stCondLst>
                                    <p:cond delay="0"/>
                                  </p:stCondLst>
                                  <p:childTnLst>
                                    <p:set>
                                      <p:cBhvr>
                                        <p:cTn dur="1" fill="hold">
                                          <p:stCondLst>
                                            <p:cond delay="0"/>
                                          </p:stCondLst>
                                        </p:cTn>
                                        <p:tgtEl>
                                          <p:spTgt spid="417"/>
                                        </p:tgtEl>
                                        <p:attrNameLst>
                                          <p:attrName>style.visibility</p:attrName>
                                        </p:attrNameLst>
                                      </p:cBhvr>
                                      <p:to>
                                        <p:strVal val="visible"/>
                                      </p:to>
                                    </p:set>
                                    <p:animEffect filter="fade" transition="in">
                                      <p:cBhvr>
                                        <p:cTn dur="500"/>
                                        <p:tgtEl>
                                          <p:spTgt spid="417"/>
                                        </p:tgtEl>
                                      </p:cBhvr>
                                    </p:animEffect>
                                  </p:childTnLst>
                                </p:cTn>
                              </p:par>
                              <p:par>
                                <p:cTn fill="hold" nodeType="withEffect" presetClass="entr" presetID="10" presetSubtype="0">
                                  <p:stCondLst>
                                    <p:cond delay="0"/>
                                  </p:stCondLst>
                                  <p:childTnLst>
                                    <p:set>
                                      <p:cBhvr>
                                        <p:cTn dur="1" fill="hold">
                                          <p:stCondLst>
                                            <p:cond delay="0"/>
                                          </p:stCondLst>
                                        </p:cTn>
                                        <p:tgtEl>
                                          <p:spTgt spid="418"/>
                                        </p:tgtEl>
                                        <p:attrNameLst>
                                          <p:attrName>style.visibility</p:attrName>
                                        </p:attrNameLst>
                                      </p:cBhvr>
                                      <p:to>
                                        <p:strVal val="visible"/>
                                      </p:to>
                                    </p:set>
                                    <p:animEffect filter="fade" transition="in">
                                      <p:cBhvr>
                                        <p:cTn dur="500"/>
                                        <p:tgtEl>
                                          <p:spTgt spid="418"/>
                                        </p:tgtEl>
                                      </p:cBhvr>
                                    </p:animEffect>
                                  </p:childTnLst>
                                </p:cTn>
                              </p:par>
                              <p:par>
                                <p:cTn fill="hold" nodeType="withEffect" presetClass="entr" presetID="10" presetSubtype="0">
                                  <p:stCondLst>
                                    <p:cond delay="0"/>
                                  </p:stCondLst>
                                  <p:childTnLst>
                                    <p:set>
                                      <p:cBhvr>
                                        <p:cTn dur="1" fill="hold">
                                          <p:stCondLst>
                                            <p:cond delay="0"/>
                                          </p:stCondLst>
                                        </p:cTn>
                                        <p:tgtEl>
                                          <p:spTgt spid="419"/>
                                        </p:tgtEl>
                                        <p:attrNameLst>
                                          <p:attrName>style.visibility</p:attrName>
                                        </p:attrNameLst>
                                      </p:cBhvr>
                                      <p:to>
                                        <p:strVal val="visible"/>
                                      </p:to>
                                    </p:set>
                                    <p:animEffect filter="fade" transition="in">
                                      <p:cBhvr>
                                        <p:cTn dur="500"/>
                                        <p:tgtEl>
                                          <p:spTgt spid="41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0"/>
                                        </p:tgtEl>
                                        <p:attrNameLst>
                                          <p:attrName>style.visibility</p:attrName>
                                        </p:attrNameLst>
                                      </p:cBhvr>
                                      <p:to>
                                        <p:strVal val="visible"/>
                                      </p:to>
                                    </p:set>
                                    <p:animEffect filter="fade" transition="in">
                                      <p:cBhvr>
                                        <p:cTn dur="500"/>
                                        <p:tgtEl>
                                          <p:spTgt spid="42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0"/>
                                        </p:tgtEl>
                                        <p:attrNameLst>
                                          <p:attrName>style.visibility</p:attrName>
                                        </p:attrNameLst>
                                      </p:cBhvr>
                                      <p:to>
                                        <p:strVal val="visible"/>
                                      </p:to>
                                    </p:set>
                                    <p:animEffect filter="fade" transition="in">
                                      <p:cBhvr>
                                        <p:cTn dur="1000"/>
                                        <p:tgtEl>
                                          <p:spTgt spid="41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14"/>
          <p:cNvSpPr txBox="1"/>
          <p:nvPr>
            <p:ph type="title"/>
          </p:nvPr>
        </p:nvSpPr>
        <p:spPr>
          <a:xfrm>
            <a:off x="0" y="36757"/>
            <a:ext cx="12123962" cy="934792"/>
          </a:xfrm>
          <a:prstGeom prst="rect">
            <a:avLst/>
          </a:prstGeom>
          <a:noFill/>
          <a:ln>
            <a:noFill/>
          </a:ln>
        </p:spPr>
        <p:txBody>
          <a:bodyPr anchorCtr="0" anchor="ctr" bIns="45700" lIns="91425" spcFirstLastPara="1" rIns="91425" wrap="square" tIns="45700">
            <a:noAutofit/>
          </a:bodyPr>
          <a:lstStyle/>
          <a:p>
            <a:pPr indent="0" lvl="0" marL="0" marR="0" rtl="1" algn="ctr">
              <a:lnSpc>
                <a:spcPct val="90000"/>
              </a:lnSpc>
              <a:spcBef>
                <a:spcPts val="0"/>
              </a:spcBef>
              <a:spcAft>
                <a:spcPts val="0"/>
              </a:spcAft>
              <a:buClr>
                <a:schemeClr val="dk1"/>
              </a:buClr>
              <a:buSzPts val="4400"/>
              <a:buFont typeface="Tahoma"/>
              <a:buNone/>
            </a:pPr>
            <a:r>
              <a:rPr b="1" i="0" lang="iw-IL" sz="4400" u="none" cap="none" strike="noStrike">
                <a:solidFill>
                  <a:schemeClr val="dk1"/>
                </a:solidFill>
                <a:latin typeface="Tahoma"/>
                <a:ea typeface="Tahoma"/>
                <a:cs typeface="Tahoma"/>
                <a:sym typeface="Tahoma"/>
              </a:rPr>
              <a:t>בשיעור הקודם...</a:t>
            </a:r>
            <a:endParaRPr b="1" i="0" sz="4400" u="none" cap="none" strike="noStrike">
              <a:solidFill>
                <a:schemeClr val="dk1"/>
              </a:solidFill>
              <a:latin typeface="Tahoma"/>
              <a:ea typeface="Tahoma"/>
              <a:cs typeface="Tahoma"/>
              <a:sym typeface="Tahoma"/>
            </a:endParaRPr>
          </a:p>
        </p:txBody>
      </p:sp>
      <p:sp>
        <p:nvSpPr>
          <p:cNvPr id="103" name="Google Shape;103;p14"/>
          <p:cNvSpPr txBox="1"/>
          <p:nvPr>
            <p:ph idx="1" type="body"/>
          </p:nvPr>
        </p:nvSpPr>
        <p:spPr>
          <a:xfrm>
            <a:off x="3922181" y="1155700"/>
            <a:ext cx="8045300" cy="5565775"/>
          </a:xfrm>
          <a:prstGeom prst="rect">
            <a:avLst/>
          </a:prstGeom>
          <a:noFill/>
          <a:ln>
            <a:noFill/>
          </a:ln>
        </p:spPr>
        <p:txBody>
          <a:bodyPr anchorCtr="0" anchor="t" bIns="45700" lIns="91425" spcFirstLastPara="1" rIns="91425" wrap="square" tIns="45700">
            <a:noAutofit/>
          </a:bodyPr>
          <a:lstStyle/>
          <a:p>
            <a:pPr indent="-292100" lvl="0" marL="292100" marR="0" rtl="1" algn="r">
              <a:lnSpc>
                <a:spcPct val="100000"/>
              </a:lnSpc>
              <a:spcBef>
                <a:spcPts val="0"/>
              </a:spcBef>
              <a:spcAft>
                <a:spcPts val="0"/>
              </a:spcAft>
              <a:buClr>
                <a:schemeClr val="dk1"/>
              </a:buClr>
              <a:buSzPts val="3200"/>
              <a:buFont typeface="Noto Sans Symbols"/>
              <a:buChar char="▪"/>
            </a:pPr>
            <a:r>
              <a:rPr b="0" i="0" lang="iw-IL" sz="3200" u="none" cap="none" strike="noStrike">
                <a:solidFill>
                  <a:schemeClr val="dk1"/>
                </a:solidFill>
                <a:latin typeface="Tahoma"/>
                <a:ea typeface="Tahoma"/>
                <a:cs typeface="Tahoma"/>
                <a:sym typeface="Tahoma"/>
              </a:rPr>
              <a:t>היכרנו את DNS – מערכת ניהול הכתובות העולמית.</a:t>
            </a:r>
            <a:endParaRPr/>
          </a:p>
          <a:p>
            <a:pPr indent="-292100" lvl="0" marL="292100" marR="0" rtl="1" algn="r">
              <a:lnSpc>
                <a:spcPct val="100000"/>
              </a:lnSpc>
              <a:spcBef>
                <a:spcPts val="1000"/>
              </a:spcBef>
              <a:spcAft>
                <a:spcPts val="0"/>
              </a:spcAft>
              <a:buClr>
                <a:schemeClr val="dk1"/>
              </a:buClr>
              <a:buSzPts val="3200"/>
              <a:buFont typeface="Noto Sans Symbols"/>
              <a:buChar char="▪"/>
            </a:pPr>
            <a:r>
              <a:rPr b="0" i="0" lang="iw-IL" sz="3200" u="none" cap="none" strike="noStrike">
                <a:solidFill>
                  <a:schemeClr val="dk1"/>
                </a:solidFill>
                <a:latin typeface="Tahoma"/>
                <a:ea typeface="Tahoma"/>
                <a:cs typeface="Tahoma"/>
                <a:sym typeface="Tahoma"/>
              </a:rPr>
              <a:t>למדנו איך nslookup עובד ומה קורה מאחורי הקלעים.</a:t>
            </a:r>
            <a:endParaRPr/>
          </a:p>
          <a:p>
            <a:pPr indent="-292100" lvl="0" marL="292100" marR="0" rtl="1" algn="r">
              <a:lnSpc>
                <a:spcPct val="100000"/>
              </a:lnSpc>
              <a:spcBef>
                <a:spcPts val="1000"/>
              </a:spcBef>
              <a:spcAft>
                <a:spcPts val="0"/>
              </a:spcAft>
              <a:buClr>
                <a:schemeClr val="dk1"/>
              </a:buClr>
              <a:buSzPts val="3200"/>
              <a:buFont typeface="Noto Sans Symbols"/>
              <a:buChar char="▪"/>
            </a:pPr>
            <a:r>
              <a:rPr b="0" i="0" lang="iw-IL" sz="3200" u="none" cap="none" strike="noStrike">
                <a:solidFill>
                  <a:schemeClr val="dk1"/>
                </a:solidFill>
                <a:latin typeface="Tahoma"/>
                <a:ea typeface="Tahoma"/>
                <a:cs typeface="Tahoma"/>
                <a:sym typeface="Tahoma"/>
              </a:rPr>
              <a:t>תרגלנו הסנפת DNS בכיתה.</a:t>
            </a:r>
            <a:endParaRPr/>
          </a:p>
          <a:p>
            <a:pPr indent="-292100" lvl="0" marL="292100" marR="0" rtl="1" algn="r">
              <a:lnSpc>
                <a:spcPct val="100000"/>
              </a:lnSpc>
              <a:spcBef>
                <a:spcPts val="1000"/>
              </a:spcBef>
              <a:spcAft>
                <a:spcPts val="0"/>
              </a:spcAft>
              <a:buClr>
                <a:schemeClr val="dk1"/>
              </a:buClr>
              <a:buSzPts val="3200"/>
              <a:buFont typeface="Noto Sans Symbols"/>
              <a:buChar char="▪"/>
            </a:pPr>
            <a:r>
              <a:rPr b="0" i="0" lang="iw-IL" sz="3200" u="none" cap="none" strike="noStrike">
                <a:solidFill>
                  <a:schemeClr val="dk1"/>
                </a:solidFill>
                <a:latin typeface="Tahoma"/>
                <a:ea typeface="Tahoma"/>
                <a:cs typeface="Tahoma"/>
                <a:sym typeface="Tahoma"/>
              </a:rPr>
              <a:t>יצרנו שרת DNS מקומי בתרגיל הבית.</a:t>
            </a:r>
            <a:endParaRPr b="0" i="0" sz="3200" u="none" cap="none" strike="noStrike">
              <a:solidFill>
                <a:schemeClr val="dk1"/>
              </a:solidFill>
              <a:latin typeface="Tahoma"/>
              <a:ea typeface="Tahoma"/>
              <a:cs typeface="Tahoma"/>
              <a:sym typeface="Tahoma"/>
            </a:endParaRPr>
          </a:p>
        </p:txBody>
      </p:sp>
      <p:pic>
        <p:nvPicPr>
          <p:cNvPr id="104" name="Google Shape;104;p14"/>
          <p:cNvPicPr preferRelativeResize="0"/>
          <p:nvPr/>
        </p:nvPicPr>
        <p:blipFill rotWithShape="1">
          <a:blip r:embed="rId3">
            <a:alphaModFix/>
          </a:blip>
          <a:srcRect b="0" l="0" r="0" t="0"/>
          <a:stretch/>
        </p:blipFill>
        <p:spPr>
          <a:xfrm>
            <a:off x="0" y="925253"/>
            <a:ext cx="3921789" cy="4370374"/>
          </a:xfrm>
          <a:prstGeom prst="rect">
            <a:avLst/>
          </a:prstGeom>
          <a:noFill/>
          <a:ln>
            <a:noFill/>
          </a:ln>
        </p:spPr>
      </p:pic>
      <p:sp>
        <p:nvSpPr>
          <p:cNvPr id="105" name="Google Shape;105;p14"/>
          <p:cNvSpPr/>
          <p:nvPr/>
        </p:nvSpPr>
        <p:spPr>
          <a:xfrm>
            <a:off x="72020" y="1567084"/>
            <a:ext cx="3553939" cy="4572864"/>
          </a:xfrm>
          <a:prstGeom prst="rect">
            <a:avLst/>
          </a:prstGeom>
          <a:noFill/>
          <a:ln>
            <a:noFill/>
          </a:ln>
        </p:spPr>
        <p:txBody>
          <a:bodyPr anchorCtr="0" anchor="t" bIns="45700" lIns="91425" spcFirstLastPara="1" rIns="91425" wrap="square" tIns="45700">
            <a:noAutofit/>
          </a:bodyPr>
          <a:lstStyle/>
          <a:p>
            <a:pPr indent="0" lvl="0" marL="0" marR="0" rtl="1" algn="ctr">
              <a:spcBef>
                <a:spcPts val="0"/>
              </a:spcBef>
              <a:spcAft>
                <a:spcPts val="0"/>
              </a:spcAft>
              <a:buNone/>
            </a:pPr>
            <a:r>
              <a:rPr b="1" i="0" lang="iw-IL" sz="2400" u="sng" cap="none" strike="noStrike">
                <a:solidFill>
                  <a:srgbClr val="000000"/>
                </a:solidFill>
                <a:latin typeface="Arial"/>
                <a:ea typeface="Arial"/>
                <a:cs typeface="Arial"/>
                <a:sym typeface="Arial"/>
              </a:rPr>
              <a:t>מושגים שלמדנו:</a:t>
            </a:r>
            <a:endParaRPr b="1" i="0" sz="2400" u="sng" cap="none" strike="noStrike">
              <a:solidFill>
                <a:srgbClr val="000000"/>
              </a:solidFill>
              <a:latin typeface="Arial"/>
              <a:ea typeface="Arial"/>
              <a:cs typeface="Arial"/>
              <a:sym typeface="Arial"/>
            </a:endParaRPr>
          </a:p>
          <a:p>
            <a:pPr indent="0" lvl="0" marL="0" marR="0" rtl="1" algn="ctr">
              <a:spcBef>
                <a:spcPts val="0"/>
              </a:spcBef>
              <a:spcAft>
                <a:spcPts val="0"/>
              </a:spcAft>
              <a:buNone/>
            </a:pPr>
            <a:r>
              <a:t/>
            </a:r>
            <a:endParaRPr b="1" i="0" sz="500" u="sng" cap="none" strike="noStrike">
              <a:solidFill>
                <a:srgbClr val="000000"/>
              </a:solidFill>
              <a:latin typeface="Arial"/>
              <a:ea typeface="Arial"/>
              <a:cs typeface="Arial"/>
              <a:sym typeface="Arial"/>
            </a:endParaRPr>
          </a:p>
          <a:p>
            <a:pPr indent="-342900" lvl="0" marL="342900" marR="0" rtl="1" algn="r">
              <a:spcBef>
                <a:spcPts val="0"/>
              </a:spcBef>
              <a:spcAft>
                <a:spcPts val="0"/>
              </a:spcAft>
              <a:buClr>
                <a:srgbClr val="000000"/>
              </a:buClr>
              <a:buSzPts val="2000"/>
              <a:buFont typeface="Noto Sans Symbols"/>
              <a:buChar char="✓"/>
            </a:pPr>
            <a:r>
              <a:rPr b="0" i="0" lang="iw-IL" sz="2000" u="none" cap="none" strike="noStrike">
                <a:solidFill>
                  <a:srgbClr val="000000"/>
                </a:solidFill>
                <a:latin typeface="Arial"/>
                <a:ea typeface="Arial"/>
                <a:cs typeface="Arial"/>
                <a:sym typeface="Arial"/>
              </a:rPr>
              <a:t>URL</a:t>
            </a:r>
            <a:endParaRPr b="0" i="0" sz="2000" u="none" cap="none" strike="noStrike">
              <a:solidFill>
                <a:srgbClr val="000000"/>
              </a:solidFill>
              <a:latin typeface="Arial"/>
              <a:ea typeface="Arial"/>
              <a:cs typeface="Arial"/>
              <a:sym typeface="Arial"/>
            </a:endParaRPr>
          </a:p>
          <a:p>
            <a:pPr indent="-342900" lvl="0" marL="342900" marR="0" rtl="1" algn="r">
              <a:spcBef>
                <a:spcPts val="0"/>
              </a:spcBef>
              <a:spcAft>
                <a:spcPts val="0"/>
              </a:spcAft>
              <a:buClr>
                <a:srgbClr val="000000"/>
              </a:buClr>
              <a:buSzPts val="2000"/>
              <a:buFont typeface="Noto Sans Symbols"/>
              <a:buChar char="✓"/>
            </a:pPr>
            <a:r>
              <a:rPr b="0" i="0" lang="iw-IL" sz="2000" u="none" cap="none" strike="noStrike">
                <a:solidFill>
                  <a:srgbClr val="000000"/>
                </a:solidFill>
                <a:latin typeface="Arial"/>
                <a:ea typeface="Arial"/>
                <a:cs typeface="Arial"/>
                <a:sym typeface="Arial"/>
              </a:rPr>
              <a:t>דומיין</a:t>
            </a:r>
            <a:endParaRPr b="0" i="0" sz="2000" u="none" cap="none" strike="noStrike">
              <a:solidFill>
                <a:srgbClr val="000000"/>
              </a:solidFill>
              <a:latin typeface="Arial"/>
              <a:ea typeface="Arial"/>
              <a:cs typeface="Arial"/>
              <a:sym typeface="Arial"/>
            </a:endParaRPr>
          </a:p>
          <a:p>
            <a:pPr indent="-342900" lvl="0" marL="342900" marR="0" rtl="1" algn="r">
              <a:spcBef>
                <a:spcPts val="0"/>
              </a:spcBef>
              <a:spcAft>
                <a:spcPts val="0"/>
              </a:spcAft>
              <a:buClr>
                <a:srgbClr val="000000"/>
              </a:buClr>
              <a:buSzPts val="2000"/>
              <a:buFont typeface="Noto Sans Symbols"/>
              <a:buChar char="✓"/>
            </a:pPr>
            <a:r>
              <a:rPr b="0" i="0" lang="iw-IL" sz="2000" u="none" cap="none" strike="noStrike">
                <a:solidFill>
                  <a:srgbClr val="000000"/>
                </a:solidFill>
                <a:latin typeface="Arial"/>
                <a:ea typeface="Arial"/>
                <a:cs typeface="Arial"/>
                <a:sym typeface="Arial"/>
              </a:rPr>
              <a:t>DNS</a:t>
            </a:r>
            <a:endParaRPr/>
          </a:p>
          <a:p>
            <a:pPr indent="-342900" lvl="0" marL="342900" marR="0" rtl="1" algn="r">
              <a:spcBef>
                <a:spcPts val="0"/>
              </a:spcBef>
              <a:spcAft>
                <a:spcPts val="0"/>
              </a:spcAft>
              <a:buClr>
                <a:srgbClr val="000000"/>
              </a:buClr>
              <a:buSzPts val="2000"/>
              <a:buFont typeface="Noto Sans Symbols"/>
              <a:buChar char="✓"/>
            </a:pPr>
            <a:r>
              <a:rPr b="0" i="0" lang="iw-IL" sz="2000" u="none" cap="none" strike="noStrike">
                <a:solidFill>
                  <a:srgbClr val="000000"/>
                </a:solidFill>
                <a:latin typeface="Arial"/>
                <a:ea typeface="Arial"/>
                <a:cs typeface="Arial"/>
                <a:sym typeface="Arial"/>
              </a:rPr>
              <a:t>היררכיית ה-DNS:</a:t>
            </a:r>
            <a:br>
              <a:rPr b="0" i="0" lang="iw-IL" sz="2000" u="none" cap="none" strike="noStrike">
                <a:solidFill>
                  <a:srgbClr val="000000"/>
                </a:solidFill>
                <a:latin typeface="Arial"/>
                <a:ea typeface="Arial"/>
                <a:cs typeface="Arial"/>
                <a:sym typeface="Arial"/>
              </a:rPr>
            </a:br>
            <a:r>
              <a:rPr b="0" i="0" lang="iw-IL" sz="2000" u="none" cap="none" strike="noStrike">
                <a:solidFill>
                  <a:srgbClr val="000000"/>
                </a:solidFill>
                <a:latin typeface="Arial"/>
                <a:ea typeface="Arial"/>
                <a:cs typeface="Arial"/>
                <a:sym typeface="Arial"/>
              </a:rPr>
              <a:t>Root, TLD, Authoritative))</a:t>
            </a:r>
            <a:endParaRPr b="0" i="0" sz="2000" u="none" cap="none" strike="noStrike">
              <a:solidFill>
                <a:srgbClr val="000000"/>
              </a:solidFill>
              <a:latin typeface="Arial"/>
              <a:ea typeface="Arial"/>
              <a:cs typeface="Arial"/>
              <a:sym typeface="Arial"/>
            </a:endParaRPr>
          </a:p>
          <a:p>
            <a:pPr indent="-342900" lvl="0" marL="342900" marR="0" rtl="1" algn="r">
              <a:spcBef>
                <a:spcPts val="0"/>
              </a:spcBef>
              <a:spcAft>
                <a:spcPts val="0"/>
              </a:spcAft>
              <a:buClr>
                <a:srgbClr val="000000"/>
              </a:buClr>
              <a:buSzPts val="2000"/>
              <a:buFont typeface="Noto Sans Symbols"/>
              <a:buChar char="✓"/>
            </a:pPr>
            <a:r>
              <a:rPr b="0" i="0" lang="iw-IL" sz="2000" u="none" cap="none" strike="noStrike">
                <a:solidFill>
                  <a:srgbClr val="000000"/>
                </a:solidFill>
                <a:latin typeface="Arial"/>
                <a:ea typeface="Arial"/>
                <a:cs typeface="Arial"/>
                <a:sym typeface="Arial"/>
              </a:rPr>
              <a:t>Cache (מטמון)</a:t>
            </a:r>
            <a:endParaRPr/>
          </a:p>
          <a:p>
            <a:pPr indent="-342900" lvl="0" marL="342900" marR="0" rtl="1" algn="r">
              <a:spcBef>
                <a:spcPts val="0"/>
              </a:spcBef>
              <a:spcAft>
                <a:spcPts val="0"/>
              </a:spcAft>
              <a:buClr>
                <a:srgbClr val="000000"/>
              </a:buClr>
              <a:buSzPts val="2000"/>
              <a:buFont typeface="Noto Sans Symbols"/>
              <a:buChar char="✓"/>
            </a:pPr>
            <a:r>
              <a:rPr b="0" i="0" lang="iw-IL" sz="2000" u="none" cap="none" strike="noStrike">
                <a:solidFill>
                  <a:srgbClr val="000000"/>
                </a:solidFill>
                <a:latin typeface="Arial"/>
                <a:ea typeface="Arial"/>
                <a:cs typeface="Arial"/>
                <a:sym typeface="Arial"/>
              </a:rPr>
              <a:t>DNS Spoofing</a:t>
            </a:r>
            <a:endParaRPr/>
          </a:p>
          <a:p>
            <a:pPr indent="-342900" lvl="0" marL="342900" marR="0" rtl="1" algn="r">
              <a:spcBef>
                <a:spcPts val="0"/>
              </a:spcBef>
              <a:spcAft>
                <a:spcPts val="0"/>
              </a:spcAft>
              <a:buClr>
                <a:srgbClr val="000000"/>
              </a:buClr>
              <a:buSzPts val="2000"/>
              <a:buFont typeface="Noto Sans Symbols"/>
              <a:buChar char="✓"/>
            </a:pPr>
            <a:r>
              <a:rPr b="0" i="0" lang="iw-IL" sz="2000" u="none" cap="none" strike="noStrike">
                <a:solidFill>
                  <a:srgbClr val="000000"/>
                </a:solidFill>
                <a:latin typeface="Arial"/>
                <a:ea typeface="Arial"/>
                <a:cs typeface="Arial"/>
                <a:sym typeface="Arial"/>
              </a:rPr>
              <a:t>DNS Cache Poisoning</a:t>
            </a:r>
            <a:endParaRPr b="0" i="0" sz="20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4"/>
                                        </p:tgtEl>
                                        <p:attrNameLst>
                                          <p:attrName>style.visibility</p:attrName>
                                        </p:attrNameLst>
                                      </p:cBhvr>
                                      <p:to>
                                        <p:strVal val="visible"/>
                                      </p:to>
                                    </p:set>
                                    <p:animEffect filter="fade" transition="in">
                                      <p:cBhvr>
                                        <p:cTn dur="500"/>
                                        <p:tgtEl>
                                          <p:spTgt spid="104"/>
                                        </p:tgtEl>
                                      </p:cBhvr>
                                    </p:animEffect>
                                  </p:childTnLst>
                                </p:cTn>
                              </p:par>
                              <p:par>
                                <p:cTn fill="hold" nodeType="withEffect" presetClass="entr" presetID="10" presetSubtype="0">
                                  <p:stCondLst>
                                    <p:cond delay="0"/>
                                  </p:stCondLst>
                                  <p:childTnLst>
                                    <p:set>
                                      <p:cBhvr>
                                        <p:cTn dur="1" fill="hold">
                                          <p:stCondLst>
                                            <p:cond delay="0"/>
                                          </p:stCondLst>
                                        </p:cTn>
                                        <p:tgtEl>
                                          <p:spTgt spid="105">
                                            <p:txEl>
                                              <p:pRg end="0" st="0"/>
                                            </p:txEl>
                                          </p:spTgt>
                                        </p:tgtEl>
                                        <p:attrNameLst>
                                          <p:attrName>style.visibility</p:attrName>
                                        </p:attrNameLst>
                                      </p:cBhvr>
                                      <p:to>
                                        <p:strVal val="visible"/>
                                      </p:to>
                                    </p:set>
                                    <p:animEffect filter="fade" transition="in">
                                      <p:cBhvr>
                                        <p:cTn dur="500"/>
                                        <p:tgtEl>
                                          <p:spTgt spid="105">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105">
                                            <p:txEl>
                                              <p:pRg end="1" st="1"/>
                                            </p:txEl>
                                          </p:spTgt>
                                        </p:tgtEl>
                                        <p:attrNameLst>
                                          <p:attrName>style.visibility</p:attrName>
                                        </p:attrNameLst>
                                      </p:cBhvr>
                                      <p:to>
                                        <p:strVal val="visible"/>
                                      </p:to>
                                    </p:set>
                                    <p:animEffect filter="fade" transition="in">
                                      <p:cBhvr>
                                        <p:cTn dur="500"/>
                                        <p:tgtEl>
                                          <p:spTgt spid="105">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105">
                                            <p:txEl>
                                              <p:pRg end="2" st="2"/>
                                            </p:txEl>
                                          </p:spTgt>
                                        </p:tgtEl>
                                        <p:attrNameLst>
                                          <p:attrName>style.visibility</p:attrName>
                                        </p:attrNameLst>
                                      </p:cBhvr>
                                      <p:to>
                                        <p:strVal val="visible"/>
                                      </p:to>
                                    </p:set>
                                    <p:animEffect filter="fade" transition="in">
                                      <p:cBhvr>
                                        <p:cTn dur="500"/>
                                        <p:tgtEl>
                                          <p:spTgt spid="105">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105">
                                            <p:txEl>
                                              <p:pRg end="3" st="3"/>
                                            </p:txEl>
                                          </p:spTgt>
                                        </p:tgtEl>
                                        <p:attrNameLst>
                                          <p:attrName>style.visibility</p:attrName>
                                        </p:attrNameLst>
                                      </p:cBhvr>
                                      <p:to>
                                        <p:strVal val="visible"/>
                                      </p:to>
                                    </p:set>
                                    <p:animEffect filter="fade" transition="in">
                                      <p:cBhvr>
                                        <p:cTn dur="500"/>
                                        <p:tgtEl>
                                          <p:spTgt spid="105">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105">
                                            <p:txEl>
                                              <p:pRg end="4" st="4"/>
                                            </p:txEl>
                                          </p:spTgt>
                                        </p:tgtEl>
                                        <p:attrNameLst>
                                          <p:attrName>style.visibility</p:attrName>
                                        </p:attrNameLst>
                                      </p:cBhvr>
                                      <p:to>
                                        <p:strVal val="visible"/>
                                      </p:to>
                                    </p:set>
                                    <p:animEffect filter="fade" transition="in">
                                      <p:cBhvr>
                                        <p:cTn dur="500"/>
                                        <p:tgtEl>
                                          <p:spTgt spid="105">
                                            <p:txEl>
                                              <p:pRg end="4" st="4"/>
                                            </p:txEl>
                                          </p:spTgt>
                                        </p:tgtEl>
                                      </p:cBhvr>
                                    </p:animEffect>
                                  </p:childTnLst>
                                </p:cTn>
                              </p:par>
                              <p:par>
                                <p:cTn fill="hold" nodeType="withEffect" presetClass="entr" presetID="10" presetSubtype="0">
                                  <p:stCondLst>
                                    <p:cond delay="0"/>
                                  </p:stCondLst>
                                  <p:childTnLst>
                                    <p:set>
                                      <p:cBhvr>
                                        <p:cTn dur="1" fill="hold">
                                          <p:stCondLst>
                                            <p:cond delay="0"/>
                                          </p:stCondLst>
                                        </p:cTn>
                                        <p:tgtEl>
                                          <p:spTgt spid="105">
                                            <p:txEl>
                                              <p:pRg end="5" st="5"/>
                                            </p:txEl>
                                          </p:spTgt>
                                        </p:tgtEl>
                                        <p:attrNameLst>
                                          <p:attrName>style.visibility</p:attrName>
                                        </p:attrNameLst>
                                      </p:cBhvr>
                                      <p:to>
                                        <p:strVal val="visible"/>
                                      </p:to>
                                    </p:set>
                                    <p:animEffect filter="fade" transition="in">
                                      <p:cBhvr>
                                        <p:cTn dur="500"/>
                                        <p:tgtEl>
                                          <p:spTgt spid="105">
                                            <p:txEl>
                                              <p:pRg end="5" st="5"/>
                                            </p:txEl>
                                          </p:spTgt>
                                        </p:tgtEl>
                                      </p:cBhvr>
                                    </p:animEffect>
                                  </p:childTnLst>
                                </p:cTn>
                              </p:par>
                              <p:par>
                                <p:cTn fill="hold" nodeType="withEffect" presetClass="entr" presetID="10" presetSubtype="0">
                                  <p:stCondLst>
                                    <p:cond delay="0"/>
                                  </p:stCondLst>
                                  <p:childTnLst>
                                    <p:set>
                                      <p:cBhvr>
                                        <p:cTn dur="1" fill="hold">
                                          <p:stCondLst>
                                            <p:cond delay="0"/>
                                          </p:stCondLst>
                                        </p:cTn>
                                        <p:tgtEl>
                                          <p:spTgt spid="105">
                                            <p:txEl>
                                              <p:pRg end="6" st="6"/>
                                            </p:txEl>
                                          </p:spTgt>
                                        </p:tgtEl>
                                        <p:attrNameLst>
                                          <p:attrName>style.visibility</p:attrName>
                                        </p:attrNameLst>
                                      </p:cBhvr>
                                      <p:to>
                                        <p:strVal val="visible"/>
                                      </p:to>
                                    </p:set>
                                    <p:animEffect filter="fade" transition="in">
                                      <p:cBhvr>
                                        <p:cTn dur="500"/>
                                        <p:tgtEl>
                                          <p:spTgt spid="105">
                                            <p:txEl>
                                              <p:pRg end="6" st="6"/>
                                            </p:txEl>
                                          </p:spTgt>
                                        </p:tgtEl>
                                      </p:cBhvr>
                                    </p:animEffect>
                                  </p:childTnLst>
                                </p:cTn>
                              </p:par>
                              <p:par>
                                <p:cTn fill="hold" nodeType="withEffect" presetClass="entr" presetID="10" presetSubtype="0">
                                  <p:stCondLst>
                                    <p:cond delay="0"/>
                                  </p:stCondLst>
                                  <p:childTnLst>
                                    <p:set>
                                      <p:cBhvr>
                                        <p:cTn dur="1" fill="hold">
                                          <p:stCondLst>
                                            <p:cond delay="0"/>
                                          </p:stCondLst>
                                        </p:cTn>
                                        <p:tgtEl>
                                          <p:spTgt spid="105">
                                            <p:txEl>
                                              <p:pRg end="7" st="7"/>
                                            </p:txEl>
                                          </p:spTgt>
                                        </p:tgtEl>
                                        <p:attrNameLst>
                                          <p:attrName>style.visibility</p:attrName>
                                        </p:attrNameLst>
                                      </p:cBhvr>
                                      <p:to>
                                        <p:strVal val="visible"/>
                                      </p:to>
                                    </p:set>
                                    <p:animEffect filter="fade" transition="in">
                                      <p:cBhvr>
                                        <p:cTn dur="500"/>
                                        <p:tgtEl>
                                          <p:spTgt spid="105">
                                            <p:txEl>
                                              <p:pRg end="7" st="7"/>
                                            </p:txEl>
                                          </p:spTgt>
                                        </p:tgtEl>
                                      </p:cBhvr>
                                    </p:animEffect>
                                  </p:childTnLst>
                                </p:cTn>
                              </p:par>
                              <p:par>
                                <p:cTn fill="hold" nodeType="withEffect" presetClass="entr" presetID="10" presetSubtype="0">
                                  <p:stCondLst>
                                    <p:cond delay="0"/>
                                  </p:stCondLst>
                                  <p:childTnLst>
                                    <p:set>
                                      <p:cBhvr>
                                        <p:cTn dur="1" fill="hold">
                                          <p:stCondLst>
                                            <p:cond delay="0"/>
                                          </p:stCondLst>
                                        </p:cTn>
                                        <p:tgtEl>
                                          <p:spTgt spid="105">
                                            <p:txEl>
                                              <p:pRg end="8" st="8"/>
                                            </p:txEl>
                                          </p:spTgt>
                                        </p:tgtEl>
                                        <p:attrNameLst>
                                          <p:attrName>style.visibility</p:attrName>
                                        </p:attrNameLst>
                                      </p:cBhvr>
                                      <p:to>
                                        <p:strVal val="visible"/>
                                      </p:to>
                                    </p:set>
                                    <p:animEffect filter="fade" transition="in">
                                      <p:cBhvr>
                                        <p:cTn dur="500"/>
                                        <p:tgtEl>
                                          <p:spTgt spid="105">
                                            <p:txEl>
                                              <p:pRg end="8" st="8"/>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sp>
        <p:nvSpPr>
          <p:cNvPr id="429" name="Google Shape;429;p32"/>
          <p:cNvSpPr txBox="1"/>
          <p:nvPr>
            <p:ph type="title"/>
          </p:nvPr>
        </p:nvSpPr>
        <p:spPr>
          <a:xfrm>
            <a:off x="0" y="36757"/>
            <a:ext cx="12123962" cy="934792"/>
          </a:xfrm>
          <a:prstGeom prst="rect">
            <a:avLst/>
          </a:prstGeom>
          <a:noFill/>
          <a:ln>
            <a:noFill/>
          </a:ln>
        </p:spPr>
        <p:txBody>
          <a:bodyPr anchorCtr="0" anchor="ctr" bIns="45700" lIns="91425" spcFirstLastPara="1" rIns="91425" wrap="square" tIns="45700">
            <a:noAutofit/>
          </a:bodyPr>
          <a:lstStyle/>
          <a:p>
            <a:pPr indent="0" lvl="0" marL="0" marR="0" rtl="1" algn="ctr">
              <a:lnSpc>
                <a:spcPct val="90000"/>
              </a:lnSpc>
              <a:spcBef>
                <a:spcPts val="0"/>
              </a:spcBef>
              <a:spcAft>
                <a:spcPts val="0"/>
              </a:spcAft>
              <a:buClr>
                <a:schemeClr val="dk1"/>
              </a:buClr>
              <a:buSzPts val="4400"/>
              <a:buFont typeface="Tahoma"/>
              <a:buNone/>
            </a:pPr>
            <a:r>
              <a:rPr b="1" i="0" lang="iw-IL" sz="4400" u="none" cap="none" strike="noStrike">
                <a:solidFill>
                  <a:schemeClr val="dk1"/>
                </a:solidFill>
                <a:latin typeface="Tahoma"/>
                <a:ea typeface="Tahoma"/>
                <a:cs typeface="Tahoma"/>
                <a:sym typeface="Tahoma"/>
              </a:rPr>
              <a:t>פורטים</a:t>
            </a:r>
            <a:endParaRPr b="1" i="0" sz="4400" u="none" cap="none" strike="noStrike">
              <a:solidFill>
                <a:schemeClr val="dk1"/>
              </a:solidFill>
              <a:latin typeface="Tahoma"/>
              <a:ea typeface="Tahoma"/>
              <a:cs typeface="Tahoma"/>
              <a:sym typeface="Tahoma"/>
            </a:endParaRPr>
          </a:p>
        </p:txBody>
      </p:sp>
      <p:sp>
        <p:nvSpPr>
          <p:cNvPr id="430" name="Google Shape;430;p32"/>
          <p:cNvSpPr txBox="1"/>
          <p:nvPr>
            <p:ph idx="1" type="body"/>
          </p:nvPr>
        </p:nvSpPr>
        <p:spPr>
          <a:xfrm>
            <a:off x="254643" y="1155700"/>
            <a:ext cx="11712838" cy="5565775"/>
          </a:xfrm>
          <a:prstGeom prst="rect">
            <a:avLst/>
          </a:prstGeom>
          <a:noFill/>
          <a:ln>
            <a:noFill/>
          </a:ln>
        </p:spPr>
        <p:txBody>
          <a:bodyPr anchorCtr="0" anchor="t" bIns="45700" lIns="91425" spcFirstLastPara="1" rIns="91425" wrap="square" tIns="45700">
            <a:noAutofit/>
          </a:bodyPr>
          <a:lstStyle/>
          <a:p>
            <a:pPr indent="-292100" lvl="0" marL="292100" marR="0" rtl="1" algn="r">
              <a:lnSpc>
                <a:spcPct val="100000"/>
              </a:lnSpc>
              <a:spcBef>
                <a:spcPts val="0"/>
              </a:spcBef>
              <a:spcAft>
                <a:spcPts val="0"/>
              </a:spcAft>
              <a:buClr>
                <a:schemeClr val="dk1"/>
              </a:buClr>
              <a:buSzPts val="3200"/>
              <a:buFont typeface="Noto Sans Symbols"/>
              <a:buChar char="▪"/>
            </a:pPr>
            <a:r>
              <a:rPr b="1" i="0" lang="iw-IL" sz="3200" u="none" cap="none" strike="noStrike">
                <a:solidFill>
                  <a:schemeClr val="dk1"/>
                </a:solidFill>
                <a:latin typeface="Tahoma"/>
                <a:ea typeface="Tahoma"/>
                <a:cs typeface="Tahoma"/>
                <a:sym typeface="Tahoma"/>
              </a:rPr>
              <a:t>מספרי הפורטים </a:t>
            </a:r>
            <a:r>
              <a:rPr b="0" i="0" lang="iw-IL" sz="3200" u="none" cap="none" strike="noStrike">
                <a:solidFill>
                  <a:schemeClr val="dk1"/>
                </a:solidFill>
                <a:latin typeface="Tahoma"/>
                <a:ea typeface="Tahoma"/>
                <a:cs typeface="Tahoma"/>
                <a:sym typeface="Tahoma"/>
              </a:rPr>
              <a:t>נעים בין 1 ל-65,536.</a:t>
            </a:r>
            <a:endParaRPr/>
          </a:p>
          <a:p>
            <a:pPr indent="-292100" lvl="0" marL="292100" marR="0" rtl="1" algn="r">
              <a:lnSpc>
                <a:spcPct val="100000"/>
              </a:lnSpc>
              <a:spcBef>
                <a:spcPts val="1000"/>
              </a:spcBef>
              <a:spcAft>
                <a:spcPts val="0"/>
              </a:spcAft>
              <a:buClr>
                <a:schemeClr val="dk1"/>
              </a:buClr>
              <a:buSzPts val="3200"/>
              <a:buFont typeface="Noto Sans Symbols"/>
              <a:buChar char="▪"/>
            </a:pPr>
            <a:r>
              <a:rPr b="0" i="0" lang="iw-IL" sz="3200" u="none" cap="none" strike="noStrike">
                <a:solidFill>
                  <a:schemeClr val="dk1"/>
                </a:solidFill>
                <a:latin typeface="Tahoma"/>
                <a:ea typeface="Tahoma"/>
                <a:cs typeface="Tahoma"/>
                <a:sym typeface="Tahoma"/>
              </a:rPr>
              <a:t>ישנם </a:t>
            </a:r>
            <a:r>
              <a:rPr b="1" i="0" lang="iw-IL" sz="3200" u="none" cap="none" strike="noStrike">
                <a:solidFill>
                  <a:schemeClr val="dk1"/>
                </a:solidFill>
                <a:latin typeface="Tahoma"/>
                <a:ea typeface="Tahoma"/>
                <a:cs typeface="Tahoma"/>
                <a:sym typeface="Tahoma"/>
              </a:rPr>
              <a:t>פורטים מוכרים </a:t>
            </a:r>
            <a:r>
              <a:rPr b="0" i="0" lang="iw-IL" sz="3200" u="none" cap="none" strike="noStrike">
                <a:solidFill>
                  <a:schemeClr val="dk1"/>
                </a:solidFill>
                <a:latin typeface="Tahoma"/>
                <a:ea typeface="Tahoma"/>
                <a:cs typeface="Tahoma"/>
                <a:sym typeface="Tahoma"/>
              </a:rPr>
              <a:t>אותם כבר היכרנו (80, 53 ועוד...)</a:t>
            </a:r>
            <a:endParaRPr/>
          </a:p>
          <a:p>
            <a:pPr indent="-292100" lvl="0" marL="292100" marR="0" rtl="1" algn="r">
              <a:lnSpc>
                <a:spcPct val="100000"/>
              </a:lnSpc>
              <a:spcBef>
                <a:spcPts val="1000"/>
              </a:spcBef>
              <a:spcAft>
                <a:spcPts val="0"/>
              </a:spcAft>
              <a:buClr>
                <a:schemeClr val="dk1"/>
              </a:buClr>
              <a:buSzPts val="3200"/>
              <a:buFont typeface="Noto Sans Symbols"/>
              <a:buChar char="▪"/>
            </a:pPr>
            <a:r>
              <a:rPr b="0" i="0" lang="iw-IL" sz="3200" u="none" cap="none" strike="noStrike">
                <a:solidFill>
                  <a:schemeClr val="dk1"/>
                </a:solidFill>
                <a:latin typeface="Tahoma"/>
                <a:ea typeface="Tahoma"/>
                <a:cs typeface="Tahoma"/>
                <a:sym typeface="Tahoma"/>
              </a:rPr>
              <a:t>ישנים </a:t>
            </a:r>
            <a:r>
              <a:rPr b="1" i="0" lang="iw-IL" sz="3200" u="none" cap="none" strike="noStrike">
                <a:solidFill>
                  <a:schemeClr val="dk1"/>
                </a:solidFill>
                <a:latin typeface="Tahoma"/>
                <a:ea typeface="Tahoma"/>
                <a:cs typeface="Tahoma"/>
                <a:sym typeface="Tahoma"/>
              </a:rPr>
              <a:t>טווחים שמורים </a:t>
            </a:r>
            <a:r>
              <a:rPr b="0" i="0" lang="iw-IL" sz="3200" u="none" cap="none" strike="noStrike">
                <a:solidFill>
                  <a:schemeClr val="dk1"/>
                </a:solidFill>
                <a:latin typeface="Tahoma"/>
                <a:ea typeface="Tahoma"/>
                <a:cs typeface="Tahoma"/>
                <a:sym typeface="Tahoma"/>
              </a:rPr>
              <a:t>שלא ניתן להשתמש בהם.</a:t>
            </a:r>
            <a:endParaRPr/>
          </a:p>
          <a:p>
            <a:pPr indent="-88900" lvl="0" marL="292100" marR="0" rtl="1" algn="r">
              <a:lnSpc>
                <a:spcPct val="100000"/>
              </a:lnSpc>
              <a:spcBef>
                <a:spcPts val="1000"/>
              </a:spcBef>
              <a:spcAft>
                <a:spcPts val="0"/>
              </a:spcAft>
              <a:buClr>
                <a:schemeClr val="dk1"/>
              </a:buClr>
              <a:buSzPts val="3200"/>
              <a:buFont typeface="Noto Sans Symbols"/>
              <a:buNone/>
            </a:pPr>
            <a:r>
              <a:t/>
            </a:r>
            <a:endParaRPr b="0" i="0" sz="3200" u="none" cap="none" strike="noStrike">
              <a:solidFill>
                <a:schemeClr val="dk1"/>
              </a:solidFill>
              <a:latin typeface="Tahoma"/>
              <a:ea typeface="Tahoma"/>
              <a:cs typeface="Tahoma"/>
              <a:sym typeface="Tahoma"/>
            </a:endParaRPr>
          </a:p>
          <a:p>
            <a:pPr indent="-292100" lvl="0" marL="292100" marR="0" rtl="1" algn="r">
              <a:lnSpc>
                <a:spcPct val="100000"/>
              </a:lnSpc>
              <a:spcBef>
                <a:spcPts val="1000"/>
              </a:spcBef>
              <a:spcAft>
                <a:spcPts val="0"/>
              </a:spcAft>
              <a:buClr>
                <a:schemeClr val="dk1"/>
              </a:buClr>
              <a:buSzPts val="3200"/>
              <a:buFont typeface="Noto Sans Symbols"/>
              <a:buChar char="▪"/>
            </a:pPr>
            <a:r>
              <a:rPr b="1" i="0" lang="iw-IL" sz="3200" u="none" cap="none" strike="noStrike">
                <a:solidFill>
                  <a:schemeClr val="dk1"/>
                </a:solidFill>
                <a:latin typeface="Tahoma"/>
                <a:ea typeface="Tahoma"/>
                <a:cs typeface="Tahoma"/>
                <a:sym typeface="Tahoma"/>
              </a:rPr>
              <a:t>אבל איך אפשר לראות את הפורטים אשר בשימוש במחשב שלי?</a:t>
            </a:r>
            <a:endParaRPr b="1" i="0" sz="3200" u="none" cap="none" strike="noStrike">
              <a:solidFill>
                <a:schemeClr val="dk1"/>
              </a:solidFill>
              <a:latin typeface="Tahoma"/>
              <a:ea typeface="Tahoma"/>
              <a:cs typeface="Tahoma"/>
              <a:sym typeface="Tahom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429"/>
                                        </p:tgtEl>
                                        <p:attrNameLst>
                                          <p:attrName>style.visibility</p:attrName>
                                        </p:attrNameLst>
                                      </p:cBhvr>
                                      <p:to>
                                        <p:strVal val="visible"/>
                                      </p:to>
                                    </p:set>
                                    <p:animEffect filter="fade" transition="in">
                                      <p:cBhvr>
                                        <p:cTn dur="500"/>
                                        <p:tgtEl>
                                          <p:spTgt spid="42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100"/>
                                  </p:stCondLst>
                                  <p:childTnLst>
                                    <p:set>
                                      <p:cBhvr>
                                        <p:cTn dur="1" fill="hold">
                                          <p:stCondLst>
                                            <p:cond delay="0"/>
                                          </p:stCondLst>
                                        </p:cTn>
                                        <p:tgtEl>
                                          <p:spTgt spid="430">
                                            <p:txEl>
                                              <p:pRg end="0" st="0"/>
                                            </p:txEl>
                                          </p:spTgt>
                                        </p:tgtEl>
                                        <p:attrNameLst>
                                          <p:attrName>style.visibility</p:attrName>
                                        </p:attrNameLst>
                                      </p:cBhvr>
                                      <p:to>
                                        <p:strVal val="visible"/>
                                      </p:to>
                                    </p:set>
                                    <p:animEffect filter="fade" transition="in">
                                      <p:cBhvr>
                                        <p:cTn dur="500"/>
                                        <p:tgtEl>
                                          <p:spTgt spid="43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100"/>
                                  </p:stCondLst>
                                  <p:childTnLst>
                                    <p:set>
                                      <p:cBhvr>
                                        <p:cTn dur="1" fill="hold">
                                          <p:stCondLst>
                                            <p:cond delay="0"/>
                                          </p:stCondLst>
                                        </p:cTn>
                                        <p:tgtEl>
                                          <p:spTgt spid="430">
                                            <p:txEl>
                                              <p:pRg end="1" st="1"/>
                                            </p:txEl>
                                          </p:spTgt>
                                        </p:tgtEl>
                                        <p:attrNameLst>
                                          <p:attrName>style.visibility</p:attrName>
                                        </p:attrNameLst>
                                      </p:cBhvr>
                                      <p:to>
                                        <p:strVal val="visible"/>
                                      </p:to>
                                    </p:set>
                                    <p:animEffect filter="fade" transition="in">
                                      <p:cBhvr>
                                        <p:cTn dur="500"/>
                                        <p:tgtEl>
                                          <p:spTgt spid="43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100"/>
                                  </p:stCondLst>
                                  <p:childTnLst>
                                    <p:set>
                                      <p:cBhvr>
                                        <p:cTn dur="1" fill="hold">
                                          <p:stCondLst>
                                            <p:cond delay="0"/>
                                          </p:stCondLst>
                                        </p:cTn>
                                        <p:tgtEl>
                                          <p:spTgt spid="430">
                                            <p:txEl>
                                              <p:pRg end="2" st="2"/>
                                            </p:txEl>
                                          </p:spTgt>
                                        </p:tgtEl>
                                        <p:attrNameLst>
                                          <p:attrName>style.visibility</p:attrName>
                                        </p:attrNameLst>
                                      </p:cBhvr>
                                      <p:to>
                                        <p:strVal val="visible"/>
                                      </p:to>
                                    </p:set>
                                    <p:animEffect filter="fade" transition="in">
                                      <p:cBhvr>
                                        <p:cTn dur="500"/>
                                        <p:tgtEl>
                                          <p:spTgt spid="430">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100"/>
                                  </p:stCondLst>
                                  <p:childTnLst>
                                    <p:set>
                                      <p:cBhvr>
                                        <p:cTn dur="1" fill="hold">
                                          <p:stCondLst>
                                            <p:cond delay="0"/>
                                          </p:stCondLst>
                                        </p:cTn>
                                        <p:tgtEl>
                                          <p:spTgt spid="430">
                                            <p:txEl>
                                              <p:pRg end="3" st="3"/>
                                            </p:txEl>
                                          </p:spTgt>
                                        </p:tgtEl>
                                        <p:attrNameLst>
                                          <p:attrName>style.visibility</p:attrName>
                                        </p:attrNameLst>
                                      </p:cBhvr>
                                      <p:to>
                                        <p:strVal val="visible"/>
                                      </p:to>
                                    </p:set>
                                    <p:animEffect filter="fade" transition="in">
                                      <p:cBhvr>
                                        <p:cTn dur="500"/>
                                        <p:tgtEl>
                                          <p:spTgt spid="430">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100"/>
                                  </p:stCondLst>
                                  <p:childTnLst>
                                    <p:set>
                                      <p:cBhvr>
                                        <p:cTn dur="1" fill="hold">
                                          <p:stCondLst>
                                            <p:cond delay="0"/>
                                          </p:stCondLst>
                                        </p:cTn>
                                        <p:tgtEl>
                                          <p:spTgt spid="430">
                                            <p:txEl>
                                              <p:pRg end="4" st="4"/>
                                            </p:txEl>
                                          </p:spTgt>
                                        </p:tgtEl>
                                        <p:attrNameLst>
                                          <p:attrName>style.visibility</p:attrName>
                                        </p:attrNameLst>
                                      </p:cBhvr>
                                      <p:to>
                                        <p:strVal val="visible"/>
                                      </p:to>
                                    </p:set>
                                    <p:animEffect filter="fade" transition="in">
                                      <p:cBhvr>
                                        <p:cTn dur="500"/>
                                        <p:tgtEl>
                                          <p:spTgt spid="430">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 name="Shape 435"/>
        <p:cNvGrpSpPr/>
        <p:nvPr/>
      </p:nvGrpSpPr>
      <p:grpSpPr>
        <a:xfrm>
          <a:off x="0" y="0"/>
          <a:ext cx="0" cy="0"/>
          <a:chOff x="0" y="0"/>
          <a:chExt cx="0" cy="0"/>
        </a:xfrm>
      </p:grpSpPr>
      <p:sp>
        <p:nvSpPr>
          <p:cNvPr id="436" name="Google Shape;436;p33"/>
          <p:cNvSpPr txBox="1"/>
          <p:nvPr>
            <p:ph type="title"/>
          </p:nvPr>
        </p:nvSpPr>
        <p:spPr>
          <a:xfrm>
            <a:off x="0" y="36757"/>
            <a:ext cx="12123962" cy="934792"/>
          </a:xfrm>
          <a:prstGeom prst="rect">
            <a:avLst/>
          </a:prstGeom>
          <a:noFill/>
          <a:ln>
            <a:noFill/>
          </a:ln>
        </p:spPr>
        <p:txBody>
          <a:bodyPr anchorCtr="0" anchor="ctr" bIns="45700" lIns="91425" spcFirstLastPara="1" rIns="91425" wrap="square" tIns="45700">
            <a:noAutofit/>
          </a:bodyPr>
          <a:lstStyle/>
          <a:p>
            <a:pPr indent="0" lvl="0" marL="0" marR="0" rtl="1" algn="ctr">
              <a:lnSpc>
                <a:spcPct val="90000"/>
              </a:lnSpc>
              <a:spcBef>
                <a:spcPts val="0"/>
              </a:spcBef>
              <a:spcAft>
                <a:spcPts val="0"/>
              </a:spcAft>
              <a:buClr>
                <a:schemeClr val="dk1"/>
              </a:buClr>
              <a:buSzPts val="4400"/>
              <a:buFont typeface="Tahoma"/>
              <a:buNone/>
            </a:pPr>
            <a:r>
              <a:rPr b="1" i="0" lang="iw-IL" sz="4400" u="none" cap="none" strike="noStrike">
                <a:solidFill>
                  <a:schemeClr val="dk1"/>
                </a:solidFill>
                <a:latin typeface="Tahoma"/>
                <a:ea typeface="Tahoma"/>
                <a:cs typeface="Tahoma"/>
                <a:sym typeface="Tahoma"/>
              </a:rPr>
              <a:t>netstat</a:t>
            </a:r>
            <a:endParaRPr b="1" i="0" sz="4400" u="none" cap="none" strike="noStrike">
              <a:solidFill>
                <a:schemeClr val="dk1"/>
              </a:solidFill>
              <a:latin typeface="Tahoma"/>
              <a:ea typeface="Tahoma"/>
              <a:cs typeface="Tahoma"/>
              <a:sym typeface="Tahoma"/>
            </a:endParaRPr>
          </a:p>
        </p:txBody>
      </p:sp>
      <p:sp>
        <p:nvSpPr>
          <p:cNvPr id="437" name="Google Shape;437;p33"/>
          <p:cNvSpPr txBox="1"/>
          <p:nvPr>
            <p:ph idx="1" type="body"/>
          </p:nvPr>
        </p:nvSpPr>
        <p:spPr>
          <a:xfrm>
            <a:off x="254643" y="1155700"/>
            <a:ext cx="11712838" cy="5565775"/>
          </a:xfrm>
          <a:prstGeom prst="rect">
            <a:avLst/>
          </a:prstGeom>
          <a:noFill/>
          <a:ln>
            <a:noFill/>
          </a:ln>
        </p:spPr>
        <p:txBody>
          <a:bodyPr anchorCtr="0" anchor="t" bIns="45700" lIns="91425" spcFirstLastPara="1" rIns="91425" wrap="square" tIns="45700">
            <a:noAutofit/>
          </a:bodyPr>
          <a:lstStyle/>
          <a:p>
            <a:pPr indent="-292100" lvl="0" marL="292100" marR="0" rtl="1" algn="r">
              <a:lnSpc>
                <a:spcPct val="100000"/>
              </a:lnSpc>
              <a:spcBef>
                <a:spcPts val="0"/>
              </a:spcBef>
              <a:spcAft>
                <a:spcPts val="0"/>
              </a:spcAft>
              <a:buClr>
                <a:schemeClr val="dk1"/>
              </a:buClr>
              <a:buSzPts val="3200"/>
              <a:buFont typeface="Noto Sans Symbols"/>
              <a:buChar char="▪"/>
            </a:pPr>
            <a:r>
              <a:rPr b="0" i="0" lang="iw-IL" sz="3200" u="none" cap="none" strike="noStrike">
                <a:solidFill>
                  <a:schemeClr val="dk1"/>
                </a:solidFill>
                <a:latin typeface="Tahoma"/>
                <a:ea typeface="Tahoma"/>
                <a:cs typeface="Tahoma"/>
                <a:sym typeface="Tahoma"/>
              </a:rPr>
              <a:t>כדי לראות אילו פורטים פתוחים או פעילים אצלי במחשב, נשתמש בפקודה </a:t>
            </a:r>
            <a:r>
              <a:rPr b="1" i="0" lang="iw-IL" sz="3200" u="none" cap="none" strike="noStrike">
                <a:solidFill>
                  <a:schemeClr val="dk1"/>
                </a:solidFill>
                <a:latin typeface="Tahoma"/>
                <a:ea typeface="Tahoma"/>
                <a:cs typeface="Tahoma"/>
                <a:sym typeface="Tahoma"/>
              </a:rPr>
              <a:t>netstat -an</a:t>
            </a:r>
            <a:endParaRPr b="1" i="0" sz="3200" u="none" cap="none" strike="noStrike">
              <a:solidFill>
                <a:schemeClr val="dk1"/>
              </a:solidFill>
              <a:latin typeface="Tahoma"/>
              <a:ea typeface="Tahoma"/>
              <a:cs typeface="Tahoma"/>
              <a:sym typeface="Tahoma"/>
            </a:endParaRPr>
          </a:p>
        </p:txBody>
      </p:sp>
      <p:pic>
        <p:nvPicPr>
          <p:cNvPr id="438" name="Google Shape;438;p33"/>
          <p:cNvPicPr preferRelativeResize="0"/>
          <p:nvPr/>
        </p:nvPicPr>
        <p:blipFill rotWithShape="1">
          <a:blip r:embed="rId3">
            <a:alphaModFix/>
          </a:blip>
          <a:srcRect b="0" l="0" r="0" t="1477"/>
          <a:stretch/>
        </p:blipFill>
        <p:spPr>
          <a:xfrm>
            <a:off x="1974213" y="2625678"/>
            <a:ext cx="8143869" cy="3655162"/>
          </a:xfrm>
          <a:prstGeom prst="rect">
            <a:avLst/>
          </a:prstGeom>
          <a:noFill/>
          <a:ln>
            <a:noFill/>
          </a:ln>
          <a:effectLst>
            <a:outerShdw blurRad="292100" rotWithShape="0" algn="tl" dir="2700000" dist="139700">
              <a:srgbClr val="333333">
                <a:alpha val="64705"/>
              </a:srgbClr>
            </a:outerShdw>
          </a:effectLst>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436"/>
                                        </p:tgtEl>
                                        <p:attrNameLst>
                                          <p:attrName>style.visibility</p:attrName>
                                        </p:attrNameLst>
                                      </p:cBhvr>
                                      <p:to>
                                        <p:strVal val="visible"/>
                                      </p:to>
                                    </p:set>
                                    <p:animEffect filter="fade" transition="in">
                                      <p:cBhvr>
                                        <p:cTn dur="500"/>
                                        <p:tgtEl>
                                          <p:spTgt spid="43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100"/>
                                  </p:stCondLst>
                                  <p:childTnLst>
                                    <p:set>
                                      <p:cBhvr>
                                        <p:cTn dur="1" fill="hold">
                                          <p:stCondLst>
                                            <p:cond delay="0"/>
                                          </p:stCondLst>
                                        </p:cTn>
                                        <p:tgtEl>
                                          <p:spTgt spid="437">
                                            <p:txEl>
                                              <p:pRg end="0" st="0"/>
                                            </p:txEl>
                                          </p:spTgt>
                                        </p:tgtEl>
                                        <p:attrNameLst>
                                          <p:attrName>style.visibility</p:attrName>
                                        </p:attrNameLst>
                                      </p:cBhvr>
                                      <p:to>
                                        <p:strVal val="visible"/>
                                      </p:to>
                                    </p:set>
                                    <p:animEffect filter="fade" transition="in">
                                      <p:cBhvr>
                                        <p:cTn dur="500"/>
                                        <p:tgtEl>
                                          <p:spTgt spid="437">
                                            <p:txEl>
                                              <p:pRg end="0" st="0"/>
                                            </p:txEl>
                                          </p:spTgt>
                                        </p:tgtEl>
                                      </p:cBhvr>
                                    </p:animEffect>
                                  </p:childTnLst>
                                </p:cTn>
                              </p:par>
                              <p:par>
                                <p:cTn fill="hold" nodeType="withEffect" presetClass="entr" presetID="10" presetSubtype="0">
                                  <p:stCondLst>
                                    <p:cond delay="100"/>
                                  </p:stCondLst>
                                  <p:childTnLst>
                                    <p:set>
                                      <p:cBhvr>
                                        <p:cTn dur="1" fill="hold">
                                          <p:stCondLst>
                                            <p:cond delay="0"/>
                                          </p:stCondLst>
                                        </p:cTn>
                                        <p:tgtEl>
                                          <p:spTgt spid="438"/>
                                        </p:tgtEl>
                                        <p:attrNameLst>
                                          <p:attrName>style.visibility</p:attrName>
                                        </p:attrNameLst>
                                      </p:cBhvr>
                                      <p:to>
                                        <p:strVal val="visible"/>
                                      </p:to>
                                    </p:set>
                                    <p:animEffect filter="fade" transition="in">
                                      <p:cBhvr>
                                        <p:cTn dur="500"/>
                                        <p:tgtEl>
                                          <p:spTgt spid="43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 name="Shape 443"/>
        <p:cNvGrpSpPr/>
        <p:nvPr/>
      </p:nvGrpSpPr>
      <p:grpSpPr>
        <a:xfrm>
          <a:off x="0" y="0"/>
          <a:ext cx="0" cy="0"/>
          <a:chOff x="0" y="0"/>
          <a:chExt cx="0" cy="0"/>
        </a:xfrm>
      </p:grpSpPr>
      <p:sp>
        <p:nvSpPr>
          <p:cNvPr id="444" name="Google Shape;444;p34"/>
          <p:cNvSpPr txBox="1"/>
          <p:nvPr>
            <p:ph type="title"/>
          </p:nvPr>
        </p:nvSpPr>
        <p:spPr>
          <a:xfrm>
            <a:off x="0" y="36757"/>
            <a:ext cx="12123962" cy="934792"/>
          </a:xfrm>
          <a:prstGeom prst="rect">
            <a:avLst/>
          </a:prstGeom>
          <a:noFill/>
          <a:ln>
            <a:noFill/>
          </a:ln>
        </p:spPr>
        <p:txBody>
          <a:bodyPr anchorCtr="0" anchor="ctr" bIns="45700" lIns="91425" spcFirstLastPara="1" rIns="91425" wrap="square" tIns="45700">
            <a:noAutofit/>
          </a:bodyPr>
          <a:lstStyle/>
          <a:p>
            <a:pPr indent="0" lvl="0" marL="0" marR="0" rtl="1" algn="ctr">
              <a:lnSpc>
                <a:spcPct val="90000"/>
              </a:lnSpc>
              <a:spcBef>
                <a:spcPts val="0"/>
              </a:spcBef>
              <a:spcAft>
                <a:spcPts val="0"/>
              </a:spcAft>
              <a:buClr>
                <a:schemeClr val="dk1"/>
              </a:buClr>
              <a:buSzPts val="4400"/>
              <a:buFont typeface="Tahoma"/>
              <a:buNone/>
            </a:pPr>
            <a:r>
              <a:rPr b="1" i="0" lang="iw-IL" sz="4400" u="none" cap="none" strike="noStrike">
                <a:solidFill>
                  <a:schemeClr val="dk1"/>
                </a:solidFill>
                <a:latin typeface="Tahoma"/>
                <a:ea typeface="Tahoma"/>
                <a:cs typeface="Tahoma"/>
                <a:sym typeface="Tahoma"/>
              </a:rPr>
              <a:t>שכבת התעבורה</a:t>
            </a:r>
            <a:endParaRPr b="1" i="0" sz="4400" u="none" cap="none" strike="noStrike">
              <a:solidFill>
                <a:schemeClr val="dk1"/>
              </a:solidFill>
              <a:latin typeface="Tahoma"/>
              <a:ea typeface="Tahoma"/>
              <a:cs typeface="Tahoma"/>
              <a:sym typeface="Tahoma"/>
            </a:endParaRPr>
          </a:p>
        </p:txBody>
      </p:sp>
      <p:sp>
        <p:nvSpPr>
          <p:cNvPr id="445" name="Google Shape;445;p34"/>
          <p:cNvSpPr txBox="1"/>
          <p:nvPr>
            <p:ph idx="1" type="body"/>
          </p:nvPr>
        </p:nvSpPr>
        <p:spPr>
          <a:xfrm>
            <a:off x="254643" y="1155700"/>
            <a:ext cx="11712838" cy="5565775"/>
          </a:xfrm>
          <a:prstGeom prst="rect">
            <a:avLst/>
          </a:prstGeom>
          <a:noFill/>
          <a:ln>
            <a:noFill/>
          </a:ln>
        </p:spPr>
        <p:txBody>
          <a:bodyPr anchorCtr="0" anchor="t" bIns="45700" lIns="91425" spcFirstLastPara="1" rIns="91425" wrap="square" tIns="45700">
            <a:noAutofit/>
          </a:bodyPr>
          <a:lstStyle/>
          <a:p>
            <a:pPr indent="-292100" lvl="0" marL="292100" marR="0" rtl="1" algn="r">
              <a:lnSpc>
                <a:spcPct val="100000"/>
              </a:lnSpc>
              <a:spcBef>
                <a:spcPts val="0"/>
              </a:spcBef>
              <a:spcAft>
                <a:spcPts val="0"/>
              </a:spcAft>
              <a:buClr>
                <a:schemeClr val="dk1"/>
              </a:buClr>
              <a:buSzPts val="3200"/>
              <a:buFont typeface="Noto Sans Symbols"/>
              <a:buChar char="▪"/>
            </a:pPr>
            <a:r>
              <a:rPr b="1" i="0" lang="iw-IL" sz="3200" u="none" cap="none" strike="noStrike">
                <a:solidFill>
                  <a:schemeClr val="dk1"/>
                </a:solidFill>
                <a:latin typeface="Tahoma"/>
                <a:ea typeface="Tahoma"/>
                <a:cs typeface="Tahoma"/>
                <a:sym typeface="Tahoma"/>
              </a:rPr>
              <a:t>שכבת האפליקציה</a:t>
            </a:r>
            <a:r>
              <a:rPr b="0" i="0" lang="iw-IL" sz="3200" u="none" cap="none" strike="noStrike">
                <a:solidFill>
                  <a:schemeClr val="dk1"/>
                </a:solidFill>
                <a:latin typeface="Tahoma"/>
                <a:ea typeface="Tahoma"/>
                <a:cs typeface="Tahoma"/>
                <a:sym typeface="Tahoma"/>
              </a:rPr>
              <a:t> מקבלת שירותים מסוימים </a:t>
            </a:r>
            <a:r>
              <a:rPr b="1" i="0" lang="iw-IL" sz="3200" u="none" cap="none" strike="noStrike">
                <a:solidFill>
                  <a:schemeClr val="dk1"/>
                </a:solidFill>
                <a:latin typeface="Tahoma"/>
                <a:ea typeface="Tahoma"/>
                <a:cs typeface="Tahoma"/>
                <a:sym typeface="Tahoma"/>
              </a:rPr>
              <a:t>משכבת התעבורה</a:t>
            </a:r>
            <a:r>
              <a:rPr b="0" i="0" lang="iw-IL" sz="3200" u="none" cap="none" strike="noStrike">
                <a:solidFill>
                  <a:schemeClr val="dk1"/>
                </a:solidFill>
                <a:latin typeface="Tahoma"/>
                <a:ea typeface="Tahoma"/>
                <a:cs typeface="Tahoma"/>
                <a:sym typeface="Tahoma"/>
              </a:rPr>
              <a:t>.</a:t>
            </a:r>
            <a:endParaRPr/>
          </a:p>
          <a:p>
            <a:pPr indent="-292100" lvl="0" marL="292100" marR="0" rtl="1" algn="r">
              <a:lnSpc>
                <a:spcPct val="100000"/>
              </a:lnSpc>
              <a:spcBef>
                <a:spcPts val="1000"/>
              </a:spcBef>
              <a:spcAft>
                <a:spcPts val="0"/>
              </a:spcAft>
              <a:buClr>
                <a:schemeClr val="dk1"/>
              </a:buClr>
              <a:buSzPts val="3200"/>
              <a:buFont typeface="Noto Sans Symbols"/>
              <a:buChar char="▪"/>
            </a:pPr>
            <a:r>
              <a:rPr b="0" i="0" lang="iw-IL" sz="3200" u="none" cap="none" strike="noStrike">
                <a:solidFill>
                  <a:schemeClr val="dk1"/>
                </a:solidFill>
                <a:latin typeface="Tahoma"/>
                <a:ea typeface="Tahoma"/>
                <a:cs typeface="Tahoma"/>
                <a:sym typeface="Tahoma"/>
              </a:rPr>
              <a:t>היום נסקור שני שירותים:</a:t>
            </a:r>
            <a:endParaRPr/>
          </a:p>
          <a:p>
            <a:pPr indent="-88900" lvl="0" marL="292100" marR="0" rtl="1" algn="r">
              <a:lnSpc>
                <a:spcPct val="100000"/>
              </a:lnSpc>
              <a:spcBef>
                <a:spcPts val="1000"/>
              </a:spcBef>
              <a:spcAft>
                <a:spcPts val="0"/>
              </a:spcAft>
              <a:buClr>
                <a:schemeClr val="dk1"/>
              </a:buClr>
              <a:buSzPts val="3200"/>
              <a:buFont typeface="Noto Sans Symbols"/>
              <a:buNone/>
            </a:pPr>
            <a:r>
              <a:t/>
            </a:r>
            <a:endParaRPr b="0" i="0" sz="3200" u="none" cap="none" strike="noStrike">
              <a:solidFill>
                <a:schemeClr val="dk1"/>
              </a:solidFill>
              <a:latin typeface="Tahoma"/>
              <a:ea typeface="Tahoma"/>
              <a:cs typeface="Tahoma"/>
              <a:sym typeface="Tahoma"/>
            </a:endParaRPr>
          </a:p>
          <a:p>
            <a:pPr indent="-88900" lvl="0" marL="292100" marR="0" rtl="1" algn="r">
              <a:lnSpc>
                <a:spcPct val="100000"/>
              </a:lnSpc>
              <a:spcBef>
                <a:spcPts val="1000"/>
              </a:spcBef>
              <a:spcAft>
                <a:spcPts val="0"/>
              </a:spcAft>
              <a:buClr>
                <a:schemeClr val="dk1"/>
              </a:buClr>
              <a:buSzPts val="3200"/>
              <a:buFont typeface="Noto Sans Symbols"/>
              <a:buNone/>
            </a:pPr>
            <a:r>
              <a:t/>
            </a:r>
            <a:endParaRPr b="0" i="0" sz="3200" u="none" cap="none" strike="noStrike">
              <a:solidFill>
                <a:schemeClr val="dk1"/>
              </a:solidFill>
              <a:latin typeface="Tahoma"/>
              <a:ea typeface="Tahoma"/>
              <a:cs typeface="Tahoma"/>
              <a:sym typeface="Tahoma"/>
            </a:endParaRPr>
          </a:p>
        </p:txBody>
      </p:sp>
      <p:sp>
        <p:nvSpPr>
          <p:cNvPr id="446" name="Google Shape;446;p34"/>
          <p:cNvSpPr txBox="1"/>
          <p:nvPr/>
        </p:nvSpPr>
        <p:spPr>
          <a:xfrm>
            <a:off x="6441400" y="3165434"/>
            <a:ext cx="4451348" cy="936706"/>
          </a:xfrm>
          <a:prstGeom prst="rect">
            <a:avLst/>
          </a:prstGeom>
          <a:gradFill>
            <a:gsLst>
              <a:gs pos="0">
                <a:srgbClr val="FFDC9B"/>
              </a:gs>
              <a:gs pos="50000">
                <a:srgbClr val="FFD68D"/>
              </a:gs>
              <a:gs pos="100000">
                <a:srgbClr val="FFD478"/>
              </a:gs>
            </a:gsLst>
            <a:lin ang="5400000" scaled="0"/>
          </a:gradFill>
          <a:ln cap="flat" cmpd="sng" w="9525">
            <a:solidFill>
              <a:schemeClr val="accent4"/>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1" algn="ctr">
              <a:lnSpc>
                <a:spcPct val="90000"/>
              </a:lnSpc>
              <a:spcBef>
                <a:spcPts val="0"/>
              </a:spcBef>
              <a:spcAft>
                <a:spcPts val="0"/>
              </a:spcAft>
              <a:buClr>
                <a:srgbClr val="2E75B5"/>
              </a:buClr>
              <a:buSzPts val="2800"/>
              <a:buFont typeface="Noto Sans Symbols"/>
              <a:buNone/>
            </a:pPr>
            <a:r>
              <a:rPr b="1" i="0" lang="iw-IL" sz="2800" u="none" cap="none" strike="noStrike">
                <a:solidFill>
                  <a:srgbClr val="2E75B5"/>
                </a:solidFill>
                <a:latin typeface="Tahoma"/>
                <a:ea typeface="Tahoma"/>
                <a:cs typeface="Tahoma"/>
                <a:sym typeface="Tahoma"/>
              </a:rPr>
              <a:t>ריבּוּב (Multiplexing)</a:t>
            </a:r>
            <a:br>
              <a:rPr b="1" i="0" lang="iw-IL" sz="2800" u="none" cap="none" strike="noStrike">
                <a:solidFill>
                  <a:srgbClr val="2E75B5"/>
                </a:solidFill>
                <a:latin typeface="Tahoma"/>
                <a:ea typeface="Tahoma"/>
                <a:cs typeface="Tahoma"/>
                <a:sym typeface="Tahoma"/>
              </a:rPr>
            </a:br>
            <a:r>
              <a:rPr b="0" i="0" lang="iw-IL" sz="2800" u="none" cap="none" strike="noStrike">
                <a:solidFill>
                  <a:srgbClr val="2E75B5"/>
                </a:solidFill>
                <a:latin typeface="Tahoma"/>
                <a:ea typeface="Tahoma"/>
                <a:cs typeface="Tahoma"/>
                <a:sym typeface="Tahoma"/>
              </a:rPr>
              <a:t>תמיד קיים</a:t>
            </a:r>
            <a:endParaRPr b="1" i="0" sz="2800" u="none" cap="none" strike="noStrike">
              <a:solidFill>
                <a:srgbClr val="2E75B5"/>
              </a:solidFill>
              <a:latin typeface="Tahoma"/>
              <a:ea typeface="Tahoma"/>
              <a:cs typeface="Tahoma"/>
              <a:sym typeface="Tahoma"/>
            </a:endParaRPr>
          </a:p>
        </p:txBody>
      </p:sp>
      <p:sp>
        <p:nvSpPr>
          <p:cNvPr id="447" name="Google Shape;447;p34"/>
          <p:cNvSpPr txBox="1"/>
          <p:nvPr/>
        </p:nvSpPr>
        <p:spPr>
          <a:xfrm>
            <a:off x="1373964" y="3165434"/>
            <a:ext cx="4451348" cy="936706"/>
          </a:xfrm>
          <a:prstGeom prst="rect">
            <a:avLst/>
          </a:prstGeom>
          <a:gradFill>
            <a:gsLst>
              <a:gs pos="0">
                <a:srgbClr val="FFDC9B"/>
              </a:gs>
              <a:gs pos="50000">
                <a:srgbClr val="FFD68D"/>
              </a:gs>
              <a:gs pos="100000">
                <a:srgbClr val="FFD478"/>
              </a:gs>
            </a:gsLst>
            <a:lin ang="5400000" scaled="0"/>
          </a:gradFill>
          <a:ln cap="flat" cmpd="sng" w="9525">
            <a:solidFill>
              <a:schemeClr val="accent4"/>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1" algn="ctr">
              <a:lnSpc>
                <a:spcPct val="90000"/>
              </a:lnSpc>
              <a:spcBef>
                <a:spcPts val="0"/>
              </a:spcBef>
              <a:spcAft>
                <a:spcPts val="0"/>
              </a:spcAft>
              <a:buClr>
                <a:srgbClr val="2E75B5"/>
              </a:buClr>
              <a:buSzPts val="2800"/>
              <a:buFont typeface="Noto Sans Symbols"/>
              <a:buNone/>
            </a:pPr>
            <a:r>
              <a:rPr b="1" i="0" lang="iw-IL" sz="2800" u="none" cap="none" strike="noStrike">
                <a:solidFill>
                  <a:srgbClr val="2E75B5"/>
                </a:solidFill>
                <a:latin typeface="Tahoma"/>
                <a:ea typeface="Tahoma"/>
                <a:cs typeface="Tahoma"/>
                <a:sym typeface="Tahoma"/>
              </a:rPr>
              <a:t>העברה אמינה של מידע</a:t>
            </a:r>
            <a:br>
              <a:rPr b="1" i="0" lang="iw-IL" sz="2800" u="none" cap="none" strike="noStrike">
                <a:solidFill>
                  <a:srgbClr val="2E75B5"/>
                </a:solidFill>
                <a:latin typeface="Tahoma"/>
                <a:ea typeface="Tahoma"/>
                <a:cs typeface="Tahoma"/>
                <a:sym typeface="Tahoma"/>
              </a:rPr>
            </a:br>
            <a:r>
              <a:rPr b="0" i="0" lang="iw-IL" sz="2800" u="none" cap="none" strike="noStrike">
                <a:solidFill>
                  <a:srgbClr val="2E75B5"/>
                </a:solidFill>
                <a:latin typeface="Tahoma"/>
                <a:ea typeface="Tahoma"/>
                <a:cs typeface="Tahoma"/>
                <a:sym typeface="Tahoma"/>
              </a:rPr>
              <a:t>תלוי בפרוטוקול</a:t>
            </a:r>
            <a:endParaRPr b="1" i="0" sz="2800" u="none" cap="none" strike="noStrike">
              <a:solidFill>
                <a:srgbClr val="2E75B5"/>
              </a:solidFill>
              <a:latin typeface="Tahoma"/>
              <a:ea typeface="Tahoma"/>
              <a:cs typeface="Tahoma"/>
              <a:sym typeface="Tahoma"/>
            </a:endParaRPr>
          </a:p>
        </p:txBody>
      </p:sp>
      <p:pic>
        <p:nvPicPr>
          <p:cNvPr descr="http://www.sqa.org.uk/e-learning/NetTechDC01FCD/images/pic007.jpg" id="448" name="Google Shape;448;p34"/>
          <p:cNvPicPr preferRelativeResize="0"/>
          <p:nvPr/>
        </p:nvPicPr>
        <p:blipFill rotWithShape="1">
          <a:blip r:embed="rId3">
            <a:alphaModFix/>
          </a:blip>
          <a:srcRect b="0" l="0" r="0" t="0"/>
          <a:stretch/>
        </p:blipFill>
        <p:spPr>
          <a:xfrm>
            <a:off x="6491313" y="4418431"/>
            <a:ext cx="4381188" cy="1058274"/>
          </a:xfrm>
          <a:prstGeom prst="rect">
            <a:avLst/>
          </a:prstGeom>
          <a:noFill/>
          <a:ln>
            <a:noFill/>
          </a:ln>
        </p:spPr>
      </p:pic>
      <p:pic>
        <p:nvPicPr>
          <p:cNvPr descr="http://img.freepik.com/free-photo/mail-package-with-label_1101-37.jpg?size=338&amp;ext=jpg" id="449" name="Google Shape;449;p34"/>
          <p:cNvPicPr preferRelativeResize="0"/>
          <p:nvPr/>
        </p:nvPicPr>
        <p:blipFill rotWithShape="1">
          <a:blip r:embed="rId4">
            <a:alphaModFix/>
          </a:blip>
          <a:srcRect b="8451" l="0" r="0" t="15654"/>
          <a:stretch/>
        </p:blipFill>
        <p:spPr>
          <a:xfrm>
            <a:off x="2124136" y="4216260"/>
            <a:ext cx="2497477" cy="1895456"/>
          </a:xfrm>
          <a:prstGeom prst="rect">
            <a:avLst/>
          </a:prstGeom>
          <a:noFill/>
          <a:ln>
            <a:noFill/>
          </a:ln>
        </p:spPr>
      </p:pic>
      <p:sp>
        <p:nvSpPr>
          <p:cNvPr id="450" name="Google Shape;450;p34"/>
          <p:cNvSpPr/>
          <p:nvPr/>
        </p:nvSpPr>
        <p:spPr>
          <a:xfrm>
            <a:off x="6441400" y="3057638"/>
            <a:ext cx="4629874" cy="3054236"/>
          </a:xfrm>
          <a:prstGeom prst="rect">
            <a:avLst/>
          </a:prstGeom>
          <a:solidFill>
            <a:srgbClr val="F8F8F8">
              <a:alpha val="6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iw-IL" sz="19900" u="none" cap="none" strike="noStrike">
                <a:solidFill>
                  <a:srgbClr val="00B050"/>
                </a:solidFill>
                <a:latin typeface="Calibri"/>
                <a:ea typeface="Calibri"/>
                <a:cs typeface="Calibri"/>
                <a:sym typeface="Calibri"/>
              </a:rPr>
              <a:t>✓</a:t>
            </a:r>
            <a:endParaRPr b="0" i="0" sz="19900" u="none" cap="none" strike="noStrike">
              <a:solidFill>
                <a:srgbClr val="00B050"/>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444"/>
                                        </p:tgtEl>
                                        <p:attrNameLst>
                                          <p:attrName>style.visibility</p:attrName>
                                        </p:attrNameLst>
                                      </p:cBhvr>
                                      <p:to>
                                        <p:strVal val="visible"/>
                                      </p:to>
                                    </p:set>
                                    <p:animEffect filter="fade" transition="in">
                                      <p:cBhvr>
                                        <p:cTn dur="500"/>
                                        <p:tgtEl>
                                          <p:spTgt spid="444"/>
                                        </p:tgtEl>
                                      </p:cBhvr>
                                    </p:animEffect>
                                  </p:childTnLst>
                                </p:cTn>
                              </p:par>
                              <p:par>
                                <p:cTn fill="hold" nodeType="withEffect" presetClass="entr" presetID="10" presetSubtype="0">
                                  <p:stCondLst>
                                    <p:cond delay="0"/>
                                  </p:stCondLst>
                                  <p:childTnLst>
                                    <p:set>
                                      <p:cBhvr>
                                        <p:cTn dur="1" fill="hold">
                                          <p:stCondLst>
                                            <p:cond delay="0"/>
                                          </p:stCondLst>
                                        </p:cTn>
                                        <p:tgtEl>
                                          <p:spTgt spid="445">
                                            <p:txEl>
                                              <p:pRg end="0" st="0"/>
                                            </p:txEl>
                                          </p:spTgt>
                                        </p:tgtEl>
                                        <p:attrNameLst>
                                          <p:attrName>style.visibility</p:attrName>
                                        </p:attrNameLst>
                                      </p:cBhvr>
                                      <p:to>
                                        <p:strVal val="visible"/>
                                      </p:to>
                                    </p:set>
                                    <p:animEffect filter="fade" transition="in">
                                      <p:cBhvr>
                                        <p:cTn dur="500"/>
                                        <p:tgtEl>
                                          <p:spTgt spid="445">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445">
                                            <p:txEl>
                                              <p:pRg end="1" st="1"/>
                                            </p:txEl>
                                          </p:spTgt>
                                        </p:tgtEl>
                                        <p:attrNameLst>
                                          <p:attrName>style.visibility</p:attrName>
                                        </p:attrNameLst>
                                      </p:cBhvr>
                                      <p:to>
                                        <p:strVal val="visible"/>
                                      </p:to>
                                    </p:set>
                                    <p:animEffect filter="fade" transition="in">
                                      <p:cBhvr>
                                        <p:cTn dur="500"/>
                                        <p:tgtEl>
                                          <p:spTgt spid="445">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445">
                                            <p:txEl>
                                              <p:pRg end="2" st="2"/>
                                            </p:txEl>
                                          </p:spTgt>
                                        </p:tgtEl>
                                        <p:attrNameLst>
                                          <p:attrName>style.visibility</p:attrName>
                                        </p:attrNameLst>
                                      </p:cBhvr>
                                      <p:to>
                                        <p:strVal val="visible"/>
                                      </p:to>
                                    </p:set>
                                    <p:animEffect filter="fade" transition="in">
                                      <p:cBhvr>
                                        <p:cTn dur="500"/>
                                        <p:tgtEl>
                                          <p:spTgt spid="445">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445">
                                            <p:txEl>
                                              <p:pRg end="3" st="3"/>
                                            </p:txEl>
                                          </p:spTgt>
                                        </p:tgtEl>
                                        <p:attrNameLst>
                                          <p:attrName>style.visibility</p:attrName>
                                        </p:attrNameLst>
                                      </p:cBhvr>
                                      <p:to>
                                        <p:strVal val="visible"/>
                                      </p:to>
                                    </p:set>
                                    <p:animEffect filter="fade" transition="in">
                                      <p:cBhvr>
                                        <p:cTn dur="500"/>
                                        <p:tgtEl>
                                          <p:spTgt spid="445">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450"/>
                                        </p:tgtEl>
                                        <p:attrNameLst>
                                          <p:attrName>style.visibility</p:attrName>
                                        </p:attrNameLst>
                                      </p:cBhvr>
                                      <p:to>
                                        <p:strVal val="visible"/>
                                      </p:to>
                                    </p:set>
                                    <p:animEffect filter="fade" transition="in">
                                      <p:cBhvr>
                                        <p:cTn dur="500"/>
                                        <p:tgtEl>
                                          <p:spTgt spid="45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sp>
        <p:nvSpPr>
          <p:cNvPr id="456" name="Google Shape;456;p35"/>
          <p:cNvSpPr txBox="1"/>
          <p:nvPr>
            <p:ph type="title"/>
          </p:nvPr>
        </p:nvSpPr>
        <p:spPr>
          <a:xfrm>
            <a:off x="0" y="36757"/>
            <a:ext cx="12123962" cy="934792"/>
          </a:xfrm>
          <a:prstGeom prst="rect">
            <a:avLst/>
          </a:prstGeom>
          <a:noFill/>
          <a:ln>
            <a:noFill/>
          </a:ln>
        </p:spPr>
        <p:txBody>
          <a:bodyPr anchorCtr="0" anchor="ctr" bIns="45700" lIns="91425" spcFirstLastPara="1" rIns="91425" wrap="square" tIns="45700">
            <a:noAutofit/>
          </a:bodyPr>
          <a:lstStyle/>
          <a:p>
            <a:pPr indent="0" lvl="0" marL="0" marR="0" rtl="1" algn="ctr">
              <a:lnSpc>
                <a:spcPct val="90000"/>
              </a:lnSpc>
              <a:spcBef>
                <a:spcPts val="0"/>
              </a:spcBef>
              <a:spcAft>
                <a:spcPts val="0"/>
              </a:spcAft>
              <a:buClr>
                <a:srgbClr val="2E75B5"/>
              </a:buClr>
              <a:buSzPts val="4400"/>
              <a:buFont typeface="Tahoma"/>
              <a:buNone/>
            </a:pPr>
            <a:r>
              <a:rPr b="1" i="0" lang="iw-IL" sz="4400" u="none" cap="none" strike="noStrike">
                <a:solidFill>
                  <a:srgbClr val="2E75B5"/>
                </a:solidFill>
                <a:latin typeface="Tahoma"/>
                <a:ea typeface="Tahoma"/>
                <a:cs typeface="Tahoma"/>
                <a:sym typeface="Tahoma"/>
              </a:rPr>
              <a:t>שירות ב': </a:t>
            </a:r>
            <a:r>
              <a:rPr b="1" i="0" lang="iw-IL" sz="4400" u="none" cap="none" strike="noStrike">
                <a:solidFill>
                  <a:schemeClr val="dk1"/>
                </a:solidFill>
                <a:latin typeface="Tahoma"/>
                <a:ea typeface="Tahoma"/>
                <a:cs typeface="Tahoma"/>
                <a:sym typeface="Tahoma"/>
              </a:rPr>
              <a:t>העברה אמינה של מידע</a:t>
            </a:r>
            <a:endParaRPr b="1" i="0" sz="4400" u="none" cap="none" strike="noStrike">
              <a:solidFill>
                <a:schemeClr val="dk1"/>
              </a:solidFill>
              <a:latin typeface="Tahoma"/>
              <a:ea typeface="Tahoma"/>
              <a:cs typeface="Tahoma"/>
              <a:sym typeface="Tahoma"/>
            </a:endParaRPr>
          </a:p>
        </p:txBody>
      </p:sp>
      <p:sp>
        <p:nvSpPr>
          <p:cNvPr id="457" name="Google Shape;457;p35"/>
          <p:cNvSpPr txBox="1"/>
          <p:nvPr>
            <p:ph idx="1" type="body"/>
          </p:nvPr>
        </p:nvSpPr>
        <p:spPr>
          <a:xfrm>
            <a:off x="254643" y="1155700"/>
            <a:ext cx="11712838" cy="5565775"/>
          </a:xfrm>
          <a:prstGeom prst="rect">
            <a:avLst/>
          </a:prstGeom>
          <a:noFill/>
          <a:ln>
            <a:noFill/>
          </a:ln>
        </p:spPr>
        <p:txBody>
          <a:bodyPr anchorCtr="0" anchor="t" bIns="45700" lIns="91425" spcFirstLastPara="1" rIns="91425" wrap="square" tIns="45700">
            <a:noAutofit/>
          </a:bodyPr>
          <a:lstStyle/>
          <a:p>
            <a:pPr indent="-292100" lvl="0" marL="292100" marR="0" rtl="1" algn="r">
              <a:lnSpc>
                <a:spcPct val="100000"/>
              </a:lnSpc>
              <a:spcBef>
                <a:spcPts val="0"/>
              </a:spcBef>
              <a:spcAft>
                <a:spcPts val="0"/>
              </a:spcAft>
              <a:buClr>
                <a:schemeClr val="dk1"/>
              </a:buClr>
              <a:buSzPts val="3200"/>
              <a:buFont typeface="Noto Sans Symbols"/>
              <a:buChar char="▪"/>
            </a:pPr>
            <a:r>
              <a:rPr b="1" i="0" lang="iw-IL" sz="3200" u="none" cap="none" strike="noStrike">
                <a:solidFill>
                  <a:schemeClr val="dk1"/>
                </a:solidFill>
                <a:latin typeface="Tahoma"/>
                <a:ea typeface="Tahoma"/>
                <a:cs typeface="Tahoma"/>
                <a:sym typeface="Tahoma"/>
              </a:rPr>
              <a:t>מה יכול לקרות למידע בדרך ממחשב א' למחשב ב'?</a:t>
            </a:r>
            <a:endParaRPr/>
          </a:p>
          <a:p>
            <a:pPr indent="-279400" lvl="1" marL="800100" marR="0" rtl="1" algn="r">
              <a:lnSpc>
                <a:spcPct val="100000"/>
              </a:lnSpc>
              <a:spcBef>
                <a:spcPts val="500"/>
              </a:spcBef>
              <a:spcAft>
                <a:spcPts val="0"/>
              </a:spcAft>
              <a:buClr>
                <a:schemeClr val="dk1"/>
              </a:buClr>
              <a:buSzPts val="3200"/>
              <a:buFont typeface="Noto Sans Symbols"/>
              <a:buChar char="▪"/>
            </a:pPr>
            <a:r>
              <a:rPr b="0" i="0" lang="iw-IL" sz="3200" u="none" cap="none" strike="noStrike">
                <a:solidFill>
                  <a:schemeClr val="dk1"/>
                </a:solidFill>
                <a:latin typeface="Tahoma"/>
                <a:ea typeface="Tahoma"/>
                <a:cs typeface="Tahoma"/>
                <a:sym typeface="Tahoma"/>
              </a:rPr>
              <a:t>המידע לא יגיע.</a:t>
            </a:r>
            <a:endParaRPr/>
          </a:p>
          <a:p>
            <a:pPr indent="-279400" lvl="1" marL="800100" marR="0" rtl="1" algn="r">
              <a:lnSpc>
                <a:spcPct val="100000"/>
              </a:lnSpc>
              <a:spcBef>
                <a:spcPts val="500"/>
              </a:spcBef>
              <a:spcAft>
                <a:spcPts val="0"/>
              </a:spcAft>
              <a:buClr>
                <a:schemeClr val="dk1"/>
              </a:buClr>
              <a:buSzPts val="3200"/>
              <a:buFont typeface="Noto Sans Symbols"/>
              <a:buChar char="▪"/>
            </a:pPr>
            <a:r>
              <a:rPr b="0" i="0" lang="iw-IL" sz="3200" u="none" cap="none" strike="noStrike">
                <a:solidFill>
                  <a:schemeClr val="dk1"/>
                </a:solidFill>
                <a:latin typeface="Tahoma"/>
                <a:ea typeface="Tahoma"/>
                <a:cs typeface="Tahoma"/>
                <a:sym typeface="Tahoma"/>
              </a:rPr>
              <a:t>המידע יגיע בסדר לא נכון.</a:t>
            </a:r>
            <a:endParaRPr/>
          </a:p>
          <a:p>
            <a:pPr indent="-279400" lvl="1" marL="800100" marR="0" rtl="1" algn="r">
              <a:lnSpc>
                <a:spcPct val="100000"/>
              </a:lnSpc>
              <a:spcBef>
                <a:spcPts val="500"/>
              </a:spcBef>
              <a:spcAft>
                <a:spcPts val="0"/>
              </a:spcAft>
              <a:buClr>
                <a:schemeClr val="dk1"/>
              </a:buClr>
              <a:buSzPts val="3200"/>
              <a:buFont typeface="Noto Sans Symbols"/>
              <a:buChar char="▪"/>
            </a:pPr>
            <a:r>
              <a:rPr b="0" i="0" lang="iw-IL" sz="3200" u="none" cap="none" strike="noStrike">
                <a:solidFill>
                  <a:schemeClr val="dk1"/>
                </a:solidFill>
                <a:latin typeface="Tahoma"/>
                <a:ea typeface="Tahoma"/>
                <a:cs typeface="Tahoma"/>
                <a:sym typeface="Tahoma"/>
              </a:rPr>
              <a:t>המידע יגיע משובש.</a:t>
            </a:r>
            <a:endParaRPr/>
          </a:p>
          <a:p>
            <a:pPr indent="-76200" lvl="1" marL="800100" marR="0" rtl="1" algn="r">
              <a:lnSpc>
                <a:spcPct val="100000"/>
              </a:lnSpc>
              <a:spcBef>
                <a:spcPts val="500"/>
              </a:spcBef>
              <a:spcAft>
                <a:spcPts val="0"/>
              </a:spcAft>
              <a:buClr>
                <a:schemeClr val="dk1"/>
              </a:buClr>
              <a:buSzPts val="3200"/>
              <a:buFont typeface="Noto Sans Symbols"/>
              <a:buNone/>
            </a:pPr>
            <a:r>
              <a:t/>
            </a:r>
            <a:endParaRPr b="0" i="0" sz="3200" u="none" cap="none" strike="noStrike">
              <a:solidFill>
                <a:schemeClr val="dk1"/>
              </a:solidFill>
              <a:latin typeface="Tahoma"/>
              <a:ea typeface="Tahoma"/>
              <a:cs typeface="Tahoma"/>
              <a:sym typeface="Tahoma"/>
            </a:endParaRPr>
          </a:p>
          <a:p>
            <a:pPr indent="-292100" lvl="0" marL="292100" marR="0" rtl="1" algn="r">
              <a:lnSpc>
                <a:spcPct val="100000"/>
              </a:lnSpc>
              <a:spcBef>
                <a:spcPts val="1000"/>
              </a:spcBef>
              <a:spcAft>
                <a:spcPts val="0"/>
              </a:spcAft>
              <a:buClr>
                <a:schemeClr val="dk1"/>
              </a:buClr>
              <a:buSzPts val="3200"/>
              <a:buFont typeface="Noto Sans Symbols"/>
              <a:buChar char="▪"/>
            </a:pPr>
            <a:r>
              <a:rPr b="0" i="0" lang="iw-IL" sz="3200" u="none" cap="none" strike="noStrike">
                <a:solidFill>
                  <a:schemeClr val="dk1"/>
                </a:solidFill>
                <a:latin typeface="Tahoma"/>
                <a:ea typeface="Tahoma"/>
                <a:cs typeface="Tahoma"/>
                <a:sym typeface="Tahoma"/>
              </a:rPr>
              <a:t>במקום שכל אפליקציה תדאג לאמינות המידע, שכבת התעבורה </a:t>
            </a:r>
            <a:r>
              <a:rPr b="1" i="0" lang="iw-IL" sz="3200" u="none" cap="none" strike="noStrike">
                <a:solidFill>
                  <a:schemeClr val="dk1"/>
                </a:solidFill>
                <a:latin typeface="Tahoma"/>
                <a:ea typeface="Tahoma"/>
                <a:cs typeface="Tahoma"/>
                <a:sym typeface="Tahoma"/>
              </a:rPr>
              <a:t>יכולה </a:t>
            </a:r>
            <a:r>
              <a:rPr b="0" i="0" lang="iw-IL" sz="3200" u="none" cap="none" strike="noStrike">
                <a:solidFill>
                  <a:schemeClr val="dk1"/>
                </a:solidFill>
                <a:latin typeface="Tahoma"/>
                <a:ea typeface="Tahoma"/>
                <a:cs typeface="Tahoma"/>
                <a:sym typeface="Tahoma"/>
              </a:rPr>
              <a:t>לטפל בזה בשבילה.</a:t>
            </a:r>
            <a:endParaRPr/>
          </a:p>
          <a:p>
            <a:pPr indent="-292100" lvl="0" marL="292100" marR="0" rtl="1" algn="r">
              <a:lnSpc>
                <a:spcPct val="100000"/>
              </a:lnSpc>
              <a:spcBef>
                <a:spcPts val="1000"/>
              </a:spcBef>
              <a:spcAft>
                <a:spcPts val="0"/>
              </a:spcAft>
              <a:buClr>
                <a:schemeClr val="dk1"/>
              </a:buClr>
              <a:buSzPts val="3200"/>
              <a:buFont typeface="Noto Sans Symbols"/>
              <a:buChar char="▪"/>
            </a:pPr>
            <a:r>
              <a:rPr b="0" i="0" lang="iw-IL" sz="3200" u="none" cap="none" strike="noStrike">
                <a:solidFill>
                  <a:schemeClr val="dk1"/>
                </a:solidFill>
                <a:latin typeface="Tahoma"/>
                <a:ea typeface="Tahoma"/>
                <a:cs typeface="Tahoma"/>
                <a:sym typeface="Tahoma"/>
              </a:rPr>
              <a:t>זהו שירות אופציונלי ולא כל הפרוטוקולים מקיימים אותו.</a:t>
            </a:r>
            <a:endParaRPr/>
          </a:p>
          <a:p>
            <a:pPr indent="-76200" lvl="1" marL="800100" marR="0" rtl="1" algn="r">
              <a:lnSpc>
                <a:spcPct val="100000"/>
              </a:lnSpc>
              <a:spcBef>
                <a:spcPts val="500"/>
              </a:spcBef>
              <a:spcAft>
                <a:spcPts val="0"/>
              </a:spcAft>
              <a:buClr>
                <a:schemeClr val="dk1"/>
              </a:buClr>
              <a:buSzPts val="3200"/>
              <a:buFont typeface="Noto Sans Symbols"/>
              <a:buNone/>
            </a:pPr>
            <a:r>
              <a:t/>
            </a:r>
            <a:endParaRPr b="0" i="0" sz="3200" u="none" cap="none" strike="noStrike">
              <a:solidFill>
                <a:schemeClr val="dk1"/>
              </a:solidFill>
              <a:latin typeface="Tahoma"/>
              <a:ea typeface="Tahoma"/>
              <a:cs typeface="Tahoma"/>
              <a:sym typeface="Tahoma"/>
            </a:endParaRPr>
          </a:p>
        </p:txBody>
      </p:sp>
      <p:pic>
        <p:nvPicPr>
          <p:cNvPr descr="http://img.freepik.com/free-photo/mail-package-with-label_1101-37.jpg?size=338&amp;ext=jpg" id="458" name="Google Shape;458;p35"/>
          <p:cNvPicPr preferRelativeResize="0"/>
          <p:nvPr/>
        </p:nvPicPr>
        <p:blipFill rotWithShape="1">
          <a:blip r:embed="rId3">
            <a:alphaModFix/>
          </a:blip>
          <a:srcRect b="8451" l="0" r="0" t="15654"/>
          <a:stretch/>
        </p:blipFill>
        <p:spPr>
          <a:xfrm>
            <a:off x="254643" y="1847814"/>
            <a:ext cx="2497477" cy="189545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456"/>
                                        </p:tgtEl>
                                        <p:attrNameLst>
                                          <p:attrName>style.visibility</p:attrName>
                                        </p:attrNameLst>
                                      </p:cBhvr>
                                      <p:to>
                                        <p:strVal val="visible"/>
                                      </p:to>
                                    </p:set>
                                    <p:animEffect filter="fade" transition="in">
                                      <p:cBhvr>
                                        <p:cTn dur="500"/>
                                        <p:tgtEl>
                                          <p:spTgt spid="45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100"/>
                                  </p:stCondLst>
                                  <p:childTnLst>
                                    <p:set>
                                      <p:cBhvr>
                                        <p:cTn dur="1" fill="hold">
                                          <p:stCondLst>
                                            <p:cond delay="0"/>
                                          </p:stCondLst>
                                        </p:cTn>
                                        <p:tgtEl>
                                          <p:spTgt spid="457">
                                            <p:txEl>
                                              <p:pRg end="0" st="0"/>
                                            </p:txEl>
                                          </p:spTgt>
                                        </p:tgtEl>
                                        <p:attrNameLst>
                                          <p:attrName>style.visibility</p:attrName>
                                        </p:attrNameLst>
                                      </p:cBhvr>
                                      <p:to>
                                        <p:strVal val="visible"/>
                                      </p:to>
                                    </p:set>
                                    <p:animEffect filter="fade" transition="in">
                                      <p:cBhvr>
                                        <p:cTn dur="500"/>
                                        <p:tgtEl>
                                          <p:spTgt spid="45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100"/>
                                  </p:stCondLst>
                                  <p:childTnLst>
                                    <p:set>
                                      <p:cBhvr>
                                        <p:cTn dur="1" fill="hold">
                                          <p:stCondLst>
                                            <p:cond delay="0"/>
                                          </p:stCondLst>
                                        </p:cTn>
                                        <p:tgtEl>
                                          <p:spTgt spid="457">
                                            <p:txEl>
                                              <p:pRg end="1" st="1"/>
                                            </p:txEl>
                                          </p:spTgt>
                                        </p:tgtEl>
                                        <p:attrNameLst>
                                          <p:attrName>style.visibility</p:attrName>
                                        </p:attrNameLst>
                                      </p:cBhvr>
                                      <p:to>
                                        <p:strVal val="visible"/>
                                      </p:to>
                                    </p:set>
                                    <p:animEffect filter="fade" transition="in">
                                      <p:cBhvr>
                                        <p:cTn dur="500"/>
                                        <p:tgtEl>
                                          <p:spTgt spid="45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100"/>
                                  </p:stCondLst>
                                  <p:childTnLst>
                                    <p:set>
                                      <p:cBhvr>
                                        <p:cTn dur="1" fill="hold">
                                          <p:stCondLst>
                                            <p:cond delay="0"/>
                                          </p:stCondLst>
                                        </p:cTn>
                                        <p:tgtEl>
                                          <p:spTgt spid="457">
                                            <p:txEl>
                                              <p:pRg end="2" st="2"/>
                                            </p:txEl>
                                          </p:spTgt>
                                        </p:tgtEl>
                                        <p:attrNameLst>
                                          <p:attrName>style.visibility</p:attrName>
                                        </p:attrNameLst>
                                      </p:cBhvr>
                                      <p:to>
                                        <p:strVal val="visible"/>
                                      </p:to>
                                    </p:set>
                                    <p:animEffect filter="fade" transition="in">
                                      <p:cBhvr>
                                        <p:cTn dur="500"/>
                                        <p:tgtEl>
                                          <p:spTgt spid="457">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100"/>
                                  </p:stCondLst>
                                  <p:childTnLst>
                                    <p:set>
                                      <p:cBhvr>
                                        <p:cTn dur="1" fill="hold">
                                          <p:stCondLst>
                                            <p:cond delay="0"/>
                                          </p:stCondLst>
                                        </p:cTn>
                                        <p:tgtEl>
                                          <p:spTgt spid="457">
                                            <p:txEl>
                                              <p:pRg end="3" st="3"/>
                                            </p:txEl>
                                          </p:spTgt>
                                        </p:tgtEl>
                                        <p:attrNameLst>
                                          <p:attrName>style.visibility</p:attrName>
                                        </p:attrNameLst>
                                      </p:cBhvr>
                                      <p:to>
                                        <p:strVal val="visible"/>
                                      </p:to>
                                    </p:set>
                                    <p:animEffect filter="fade" transition="in">
                                      <p:cBhvr>
                                        <p:cTn dur="500"/>
                                        <p:tgtEl>
                                          <p:spTgt spid="457">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100"/>
                                  </p:stCondLst>
                                  <p:childTnLst>
                                    <p:set>
                                      <p:cBhvr>
                                        <p:cTn dur="1" fill="hold">
                                          <p:stCondLst>
                                            <p:cond delay="0"/>
                                          </p:stCondLst>
                                        </p:cTn>
                                        <p:tgtEl>
                                          <p:spTgt spid="457">
                                            <p:txEl>
                                              <p:pRg end="4" st="4"/>
                                            </p:txEl>
                                          </p:spTgt>
                                        </p:tgtEl>
                                        <p:attrNameLst>
                                          <p:attrName>style.visibility</p:attrName>
                                        </p:attrNameLst>
                                      </p:cBhvr>
                                      <p:to>
                                        <p:strVal val="visible"/>
                                      </p:to>
                                    </p:set>
                                    <p:animEffect filter="fade" transition="in">
                                      <p:cBhvr>
                                        <p:cTn dur="500"/>
                                        <p:tgtEl>
                                          <p:spTgt spid="457">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100"/>
                                  </p:stCondLst>
                                  <p:childTnLst>
                                    <p:set>
                                      <p:cBhvr>
                                        <p:cTn dur="1" fill="hold">
                                          <p:stCondLst>
                                            <p:cond delay="0"/>
                                          </p:stCondLst>
                                        </p:cTn>
                                        <p:tgtEl>
                                          <p:spTgt spid="457">
                                            <p:txEl>
                                              <p:pRg end="5" st="5"/>
                                            </p:txEl>
                                          </p:spTgt>
                                        </p:tgtEl>
                                        <p:attrNameLst>
                                          <p:attrName>style.visibility</p:attrName>
                                        </p:attrNameLst>
                                      </p:cBhvr>
                                      <p:to>
                                        <p:strVal val="visible"/>
                                      </p:to>
                                    </p:set>
                                    <p:animEffect filter="fade" transition="in">
                                      <p:cBhvr>
                                        <p:cTn dur="500"/>
                                        <p:tgtEl>
                                          <p:spTgt spid="457">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100"/>
                                  </p:stCondLst>
                                  <p:childTnLst>
                                    <p:set>
                                      <p:cBhvr>
                                        <p:cTn dur="1" fill="hold">
                                          <p:stCondLst>
                                            <p:cond delay="0"/>
                                          </p:stCondLst>
                                        </p:cTn>
                                        <p:tgtEl>
                                          <p:spTgt spid="457">
                                            <p:txEl>
                                              <p:pRg end="6" st="6"/>
                                            </p:txEl>
                                          </p:spTgt>
                                        </p:tgtEl>
                                        <p:attrNameLst>
                                          <p:attrName>style.visibility</p:attrName>
                                        </p:attrNameLst>
                                      </p:cBhvr>
                                      <p:to>
                                        <p:strVal val="visible"/>
                                      </p:to>
                                    </p:set>
                                    <p:animEffect filter="fade" transition="in">
                                      <p:cBhvr>
                                        <p:cTn dur="500"/>
                                        <p:tgtEl>
                                          <p:spTgt spid="457">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100"/>
                                  </p:stCondLst>
                                  <p:childTnLst>
                                    <p:set>
                                      <p:cBhvr>
                                        <p:cTn dur="1" fill="hold">
                                          <p:stCondLst>
                                            <p:cond delay="0"/>
                                          </p:stCondLst>
                                        </p:cTn>
                                        <p:tgtEl>
                                          <p:spTgt spid="457">
                                            <p:txEl>
                                              <p:pRg end="7" st="7"/>
                                            </p:txEl>
                                          </p:spTgt>
                                        </p:tgtEl>
                                        <p:attrNameLst>
                                          <p:attrName>style.visibility</p:attrName>
                                        </p:attrNameLst>
                                      </p:cBhvr>
                                      <p:to>
                                        <p:strVal val="visible"/>
                                      </p:to>
                                    </p:set>
                                    <p:animEffect filter="fade" transition="in">
                                      <p:cBhvr>
                                        <p:cTn dur="500"/>
                                        <p:tgtEl>
                                          <p:spTgt spid="457">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8"/>
                                        </p:tgtEl>
                                        <p:attrNameLst>
                                          <p:attrName>style.visibility</p:attrName>
                                        </p:attrNameLst>
                                      </p:cBhvr>
                                      <p:to>
                                        <p:strVal val="visible"/>
                                      </p:to>
                                    </p:set>
                                    <p:animEffect filter="fade" transition="in">
                                      <p:cBhvr>
                                        <p:cTn dur="500"/>
                                        <p:tgtEl>
                                          <p:spTgt spid="45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 name="Shape 463"/>
        <p:cNvGrpSpPr/>
        <p:nvPr/>
      </p:nvGrpSpPr>
      <p:grpSpPr>
        <a:xfrm>
          <a:off x="0" y="0"/>
          <a:ext cx="0" cy="0"/>
          <a:chOff x="0" y="0"/>
          <a:chExt cx="0" cy="0"/>
        </a:xfrm>
      </p:grpSpPr>
      <p:sp>
        <p:nvSpPr>
          <p:cNvPr id="464" name="Google Shape;464;p36"/>
          <p:cNvSpPr txBox="1"/>
          <p:nvPr>
            <p:ph type="title"/>
          </p:nvPr>
        </p:nvSpPr>
        <p:spPr>
          <a:xfrm>
            <a:off x="0" y="36757"/>
            <a:ext cx="12123962" cy="934792"/>
          </a:xfrm>
          <a:prstGeom prst="rect">
            <a:avLst/>
          </a:prstGeom>
          <a:noFill/>
          <a:ln>
            <a:noFill/>
          </a:ln>
        </p:spPr>
        <p:txBody>
          <a:bodyPr anchorCtr="0" anchor="ctr" bIns="45700" lIns="91425" spcFirstLastPara="1" rIns="91425" wrap="square" tIns="45700">
            <a:noAutofit/>
          </a:bodyPr>
          <a:lstStyle/>
          <a:p>
            <a:pPr indent="0" lvl="0" marL="0" marR="0" rtl="1" algn="ctr">
              <a:lnSpc>
                <a:spcPct val="90000"/>
              </a:lnSpc>
              <a:spcBef>
                <a:spcPts val="0"/>
              </a:spcBef>
              <a:spcAft>
                <a:spcPts val="0"/>
              </a:spcAft>
              <a:buClr>
                <a:schemeClr val="dk1"/>
              </a:buClr>
              <a:buSzPts val="4400"/>
              <a:buFont typeface="Tahoma"/>
              <a:buNone/>
            </a:pPr>
            <a:r>
              <a:rPr b="1" i="0" lang="iw-IL" sz="4400" u="none" cap="none" strike="noStrike">
                <a:solidFill>
                  <a:schemeClr val="dk1"/>
                </a:solidFill>
                <a:latin typeface="Tahoma"/>
                <a:ea typeface="Tahoma"/>
                <a:cs typeface="Tahoma"/>
                <a:sym typeface="Tahoma"/>
              </a:rPr>
              <a:t>שכבת התעבורה</a:t>
            </a:r>
            <a:endParaRPr b="1" i="0" sz="4400" u="none" cap="none" strike="noStrike">
              <a:solidFill>
                <a:schemeClr val="dk1"/>
              </a:solidFill>
              <a:latin typeface="Tahoma"/>
              <a:ea typeface="Tahoma"/>
              <a:cs typeface="Tahoma"/>
              <a:sym typeface="Tahoma"/>
            </a:endParaRPr>
          </a:p>
        </p:txBody>
      </p:sp>
      <p:sp>
        <p:nvSpPr>
          <p:cNvPr id="465" name="Google Shape;465;p36"/>
          <p:cNvSpPr txBox="1"/>
          <p:nvPr>
            <p:ph idx="1" type="body"/>
          </p:nvPr>
        </p:nvSpPr>
        <p:spPr>
          <a:xfrm>
            <a:off x="254643" y="1155700"/>
            <a:ext cx="11712838" cy="5565775"/>
          </a:xfrm>
          <a:prstGeom prst="rect">
            <a:avLst/>
          </a:prstGeom>
          <a:noFill/>
          <a:ln>
            <a:noFill/>
          </a:ln>
        </p:spPr>
        <p:txBody>
          <a:bodyPr anchorCtr="0" anchor="t" bIns="45700" lIns="91425" spcFirstLastPara="1" rIns="91425" wrap="square" tIns="45700">
            <a:noAutofit/>
          </a:bodyPr>
          <a:lstStyle/>
          <a:p>
            <a:pPr indent="-292100" lvl="0" marL="292100" marR="0" rtl="1" algn="r">
              <a:lnSpc>
                <a:spcPct val="100000"/>
              </a:lnSpc>
              <a:spcBef>
                <a:spcPts val="0"/>
              </a:spcBef>
              <a:spcAft>
                <a:spcPts val="0"/>
              </a:spcAft>
              <a:buClr>
                <a:schemeClr val="dk1"/>
              </a:buClr>
              <a:buSzPts val="3200"/>
              <a:buFont typeface="Noto Sans Symbols"/>
              <a:buChar char="▪"/>
            </a:pPr>
            <a:r>
              <a:rPr b="1" i="0" lang="iw-IL" sz="3200" u="none" cap="none" strike="noStrike">
                <a:solidFill>
                  <a:schemeClr val="dk1"/>
                </a:solidFill>
                <a:latin typeface="Tahoma"/>
                <a:ea typeface="Tahoma"/>
                <a:cs typeface="Tahoma"/>
                <a:sym typeface="Tahoma"/>
              </a:rPr>
              <a:t>שכבת האפליקציה</a:t>
            </a:r>
            <a:r>
              <a:rPr b="0" i="0" lang="iw-IL" sz="3200" u="none" cap="none" strike="noStrike">
                <a:solidFill>
                  <a:schemeClr val="dk1"/>
                </a:solidFill>
                <a:latin typeface="Tahoma"/>
                <a:ea typeface="Tahoma"/>
                <a:cs typeface="Tahoma"/>
                <a:sym typeface="Tahoma"/>
              </a:rPr>
              <a:t> מקבלת שירותים מסוימים </a:t>
            </a:r>
            <a:r>
              <a:rPr b="1" i="0" lang="iw-IL" sz="3200" u="none" cap="none" strike="noStrike">
                <a:solidFill>
                  <a:schemeClr val="dk1"/>
                </a:solidFill>
                <a:latin typeface="Tahoma"/>
                <a:ea typeface="Tahoma"/>
                <a:cs typeface="Tahoma"/>
                <a:sym typeface="Tahoma"/>
              </a:rPr>
              <a:t>משכבת התעבורה</a:t>
            </a:r>
            <a:r>
              <a:rPr b="0" i="0" lang="iw-IL" sz="3200" u="none" cap="none" strike="noStrike">
                <a:solidFill>
                  <a:schemeClr val="dk1"/>
                </a:solidFill>
                <a:latin typeface="Tahoma"/>
                <a:ea typeface="Tahoma"/>
                <a:cs typeface="Tahoma"/>
                <a:sym typeface="Tahoma"/>
              </a:rPr>
              <a:t>.</a:t>
            </a:r>
            <a:endParaRPr/>
          </a:p>
          <a:p>
            <a:pPr indent="-292100" lvl="0" marL="292100" marR="0" rtl="1" algn="r">
              <a:lnSpc>
                <a:spcPct val="100000"/>
              </a:lnSpc>
              <a:spcBef>
                <a:spcPts val="1000"/>
              </a:spcBef>
              <a:spcAft>
                <a:spcPts val="0"/>
              </a:spcAft>
              <a:buClr>
                <a:schemeClr val="dk1"/>
              </a:buClr>
              <a:buSzPts val="3200"/>
              <a:buFont typeface="Noto Sans Symbols"/>
              <a:buChar char="▪"/>
            </a:pPr>
            <a:r>
              <a:rPr b="0" i="0" lang="iw-IL" sz="3200" u="none" cap="none" strike="noStrike">
                <a:solidFill>
                  <a:schemeClr val="dk1"/>
                </a:solidFill>
                <a:latin typeface="Tahoma"/>
                <a:ea typeface="Tahoma"/>
                <a:cs typeface="Tahoma"/>
                <a:sym typeface="Tahoma"/>
              </a:rPr>
              <a:t>היום נסקור שני שירותים:</a:t>
            </a:r>
            <a:endParaRPr/>
          </a:p>
          <a:p>
            <a:pPr indent="-88900" lvl="0" marL="292100" marR="0" rtl="1" algn="r">
              <a:lnSpc>
                <a:spcPct val="100000"/>
              </a:lnSpc>
              <a:spcBef>
                <a:spcPts val="1000"/>
              </a:spcBef>
              <a:spcAft>
                <a:spcPts val="0"/>
              </a:spcAft>
              <a:buClr>
                <a:schemeClr val="dk1"/>
              </a:buClr>
              <a:buSzPts val="3200"/>
              <a:buFont typeface="Noto Sans Symbols"/>
              <a:buNone/>
            </a:pPr>
            <a:r>
              <a:t/>
            </a:r>
            <a:endParaRPr b="0" i="0" sz="3200" u="none" cap="none" strike="noStrike">
              <a:solidFill>
                <a:schemeClr val="dk1"/>
              </a:solidFill>
              <a:latin typeface="Tahoma"/>
              <a:ea typeface="Tahoma"/>
              <a:cs typeface="Tahoma"/>
              <a:sym typeface="Tahoma"/>
            </a:endParaRPr>
          </a:p>
          <a:p>
            <a:pPr indent="-88900" lvl="0" marL="292100" marR="0" rtl="1" algn="r">
              <a:lnSpc>
                <a:spcPct val="100000"/>
              </a:lnSpc>
              <a:spcBef>
                <a:spcPts val="1000"/>
              </a:spcBef>
              <a:spcAft>
                <a:spcPts val="0"/>
              </a:spcAft>
              <a:buClr>
                <a:schemeClr val="dk1"/>
              </a:buClr>
              <a:buSzPts val="3200"/>
              <a:buFont typeface="Noto Sans Symbols"/>
              <a:buNone/>
            </a:pPr>
            <a:r>
              <a:t/>
            </a:r>
            <a:endParaRPr b="0" i="0" sz="3200" u="none" cap="none" strike="noStrike">
              <a:solidFill>
                <a:schemeClr val="dk1"/>
              </a:solidFill>
              <a:latin typeface="Tahoma"/>
              <a:ea typeface="Tahoma"/>
              <a:cs typeface="Tahoma"/>
              <a:sym typeface="Tahoma"/>
            </a:endParaRPr>
          </a:p>
        </p:txBody>
      </p:sp>
      <p:sp>
        <p:nvSpPr>
          <p:cNvPr id="466" name="Google Shape;466;p36"/>
          <p:cNvSpPr txBox="1"/>
          <p:nvPr/>
        </p:nvSpPr>
        <p:spPr>
          <a:xfrm>
            <a:off x="6441400" y="3165434"/>
            <a:ext cx="4451348" cy="936706"/>
          </a:xfrm>
          <a:prstGeom prst="rect">
            <a:avLst/>
          </a:prstGeom>
          <a:gradFill>
            <a:gsLst>
              <a:gs pos="0">
                <a:srgbClr val="FFDC9B"/>
              </a:gs>
              <a:gs pos="50000">
                <a:srgbClr val="FFD68D"/>
              </a:gs>
              <a:gs pos="100000">
                <a:srgbClr val="FFD478"/>
              </a:gs>
            </a:gsLst>
            <a:lin ang="5400000" scaled="0"/>
          </a:gradFill>
          <a:ln cap="flat" cmpd="sng" w="9525">
            <a:solidFill>
              <a:schemeClr val="accent4"/>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1" algn="ctr">
              <a:lnSpc>
                <a:spcPct val="90000"/>
              </a:lnSpc>
              <a:spcBef>
                <a:spcPts val="0"/>
              </a:spcBef>
              <a:spcAft>
                <a:spcPts val="0"/>
              </a:spcAft>
              <a:buClr>
                <a:srgbClr val="2E75B5"/>
              </a:buClr>
              <a:buSzPts val="2800"/>
              <a:buFont typeface="Noto Sans Symbols"/>
              <a:buNone/>
            </a:pPr>
            <a:r>
              <a:rPr b="1" i="0" lang="iw-IL" sz="2800" u="none" cap="none" strike="noStrike">
                <a:solidFill>
                  <a:srgbClr val="2E75B5"/>
                </a:solidFill>
                <a:latin typeface="Tahoma"/>
                <a:ea typeface="Tahoma"/>
                <a:cs typeface="Tahoma"/>
                <a:sym typeface="Tahoma"/>
              </a:rPr>
              <a:t>ריבּוּב (Multiplexing)</a:t>
            </a:r>
            <a:br>
              <a:rPr b="1" i="0" lang="iw-IL" sz="2800" u="none" cap="none" strike="noStrike">
                <a:solidFill>
                  <a:srgbClr val="2E75B5"/>
                </a:solidFill>
                <a:latin typeface="Tahoma"/>
                <a:ea typeface="Tahoma"/>
                <a:cs typeface="Tahoma"/>
                <a:sym typeface="Tahoma"/>
              </a:rPr>
            </a:br>
            <a:r>
              <a:rPr b="0" i="0" lang="iw-IL" sz="2800" u="none" cap="none" strike="noStrike">
                <a:solidFill>
                  <a:srgbClr val="2E75B5"/>
                </a:solidFill>
                <a:latin typeface="Tahoma"/>
                <a:ea typeface="Tahoma"/>
                <a:cs typeface="Tahoma"/>
                <a:sym typeface="Tahoma"/>
              </a:rPr>
              <a:t>תמיד קיים</a:t>
            </a:r>
            <a:endParaRPr b="1" i="0" sz="2800" u="none" cap="none" strike="noStrike">
              <a:solidFill>
                <a:srgbClr val="2E75B5"/>
              </a:solidFill>
              <a:latin typeface="Tahoma"/>
              <a:ea typeface="Tahoma"/>
              <a:cs typeface="Tahoma"/>
              <a:sym typeface="Tahoma"/>
            </a:endParaRPr>
          </a:p>
        </p:txBody>
      </p:sp>
      <p:sp>
        <p:nvSpPr>
          <p:cNvPr id="467" name="Google Shape;467;p36"/>
          <p:cNvSpPr txBox="1"/>
          <p:nvPr/>
        </p:nvSpPr>
        <p:spPr>
          <a:xfrm>
            <a:off x="1373964" y="3165434"/>
            <a:ext cx="4451348" cy="936706"/>
          </a:xfrm>
          <a:prstGeom prst="rect">
            <a:avLst/>
          </a:prstGeom>
          <a:gradFill>
            <a:gsLst>
              <a:gs pos="0">
                <a:srgbClr val="FFDC9B"/>
              </a:gs>
              <a:gs pos="50000">
                <a:srgbClr val="FFD68D"/>
              </a:gs>
              <a:gs pos="100000">
                <a:srgbClr val="FFD478"/>
              </a:gs>
            </a:gsLst>
            <a:lin ang="5400000" scaled="0"/>
          </a:gradFill>
          <a:ln cap="flat" cmpd="sng" w="9525">
            <a:solidFill>
              <a:schemeClr val="accent4"/>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1" algn="ctr">
              <a:lnSpc>
                <a:spcPct val="90000"/>
              </a:lnSpc>
              <a:spcBef>
                <a:spcPts val="0"/>
              </a:spcBef>
              <a:spcAft>
                <a:spcPts val="0"/>
              </a:spcAft>
              <a:buClr>
                <a:srgbClr val="2E75B5"/>
              </a:buClr>
              <a:buSzPts val="2800"/>
              <a:buFont typeface="Noto Sans Symbols"/>
              <a:buNone/>
            </a:pPr>
            <a:r>
              <a:rPr b="1" i="0" lang="iw-IL" sz="2800" u="none" cap="none" strike="noStrike">
                <a:solidFill>
                  <a:srgbClr val="2E75B5"/>
                </a:solidFill>
                <a:latin typeface="Tahoma"/>
                <a:ea typeface="Tahoma"/>
                <a:cs typeface="Tahoma"/>
                <a:sym typeface="Tahoma"/>
              </a:rPr>
              <a:t>העברה אמינה של מידע</a:t>
            </a:r>
            <a:br>
              <a:rPr b="1" i="0" lang="iw-IL" sz="2800" u="none" cap="none" strike="noStrike">
                <a:solidFill>
                  <a:srgbClr val="2E75B5"/>
                </a:solidFill>
                <a:latin typeface="Tahoma"/>
                <a:ea typeface="Tahoma"/>
                <a:cs typeface="Tahoma"/>
                <a:sym typeface="Tahoma"/>
              </a:rPr>
            </a:br>
            <a:r>
              <a:rPr b="0" i="0" lang="iw-IL" sz="2800" u="none" cap="none" strike="noStrike">
                <a:solidFill>
                  <a:srgbClr val="2E75B5"/>
                </a:solidFill>
                <a:latin typeface="Tahoma"/>
                <a:ea typeface="Tahoma"/>
                <a:cs typeface="Tahoma"/>
                <a:sym typeface="Tahoma"/>
              </a:rPr>
              <a:t>תלוי בפרוטוקול</a:t>
            </a:r>
            <a:endParaRPr b="1" i="0" sz="2800" u="none" cap="none" strike="noStrike">
              <a:solidFill>
                <a:srgbClr val="2E75B5"/>
              </a:solidFill>
              <a:latin typeface="Tahoma"/>
              <a:ea typeface="Tahoma"/>
              <a:cs typeface="Tahoma"/>
              <a:sym typeface="Tahoma"/>
            </a:endParaRPr>
          </a:p>
        </p:txBody>
      </p:sp>
      <p:pic>
        <p:nvPicPr>
          <p:cNvPr descr="http://www.sqa.org.uk/e-learning/NetTechDC01FCD/images/pic007.jpg" id="468" name="Google Shape;468;p36"/>
          <p:cNvPicPr preferRelativeResize="0"/>
          <p:nvPr/>
        </p:nvPicPr>
        <p:blipFill rotWithShape="1">
          <a:blip r:embed="rId3">
            <a:alphaModFix/>
          </a:blip>
          <a:srcRect b="0" l="0" r="0" t="0"/>
          <a:stretch/>
        </p:blipFill>
        <p:spPr>
          <a:xfrm>
            <a:off x="6491313" y="4418431"/>
            <a:ext cx="4381188" cy="1058274"/>
          </a:xfrm>
          <a:prstGeom prst="rect">
            <a:avLst/>
          </a:prstGeom>
          <a:noFill/>
          <a:ln>
            <a:noFill/>
          </a:ln>
        </p:spPr>
      </p:pic>
      <p:pic>
        <p:nvPicPr>
          <p:cNvPr descr="http://img.freepik.com/free-photo/mail-package-with-label_1101-37.jpg?size=338&amp;ext=jpg" id="469" name="Google Shape;469;p36"/>
          <p:cNvPicPr preferRelativeResize="0"/>
          <p:nvPr/>
        </p:nvPicPr>
        <p:blipFill rotWithShape="1">
          <a:blip r:embed="rId4">
            <a:alphaModFix/>
          </a:blip>
          <a:srcRect b="8451" l="0" r="0" t="15654"/>
          <a:stretch/>
        </p:blipFill>
        <p:spPr>
          <a:xfrm>
            <a:off x="2124136" y="4216260"/>
            <a:ext cx="2497477" cy="1895456"/>
          </a:xfrm>
          <a:prstGeom prst="rect">
            <a:avLst/>
          </a:prstGeom>
          <a:noFill/>
          <a:ln>
            <a:noFill/>
          </a:ln>
        </p:spPr>
      </p:pic>
      <p:sp>
        <p:nvSpPr>
          <p:cNvPr id="470" name="Google Shape;470;p36"/>
          <p:cNvSpPr/>
          <p:nvPr/>
        </p:nvSpPr>
        <p:spPr>
          <a:xfrm>
            <a:off x="6441400" y="3057638"/>
            <a:ext cx="4629874" cy="3054236"/>
          </a:xfrm>
          <a:prstGeom prst="rect">
            <a:avLst/>
          </a:prstGeom>
          <a:solidFill>
            <a:srgbClr val="F8F8F8">
              <a:alpha val="6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iw-IL" sz="19900" u="none" cap="none" strike="noStrike">
                <a:solidFill>
                  <a:srgbClr val="00B050"/>
                </a:solidFill>
                <a:latin typeface="Calibri"/>
                <a:ea typeface="Calibri"/>
                <a:cs typeface="Calibri"/>
                <a:sym typeface="Calibri"/>
              </a:rPr>
              <a:t>✓</a:t>
            </a:r>
            <a:endParaRPr b="0" i="0" sz="19900" u="none" cap="none" strike="noStrike">
              <a:solidFill>
                <a:srgbClr val="00B050"/>
              </a:solidFill>
              <a:latin typeface="Calibri"/>
              <a:ea typeface="Calibri"/>
              <a:cs typeface="Calibri"/>
              <a:sym typeface="Calibri"/>
            </a:endParaRPr>
          </a:p>
        </p:txBody>
      </p:sp>
      <p:sp>
        <p:nvSpPr>
          <p:cNvPr id="471" name="Google Shape;471;p36"/>
          <p:cNvSpPr/>
          <p:nvPr/>
        </p:nvSpPr>
        <p:spPr>
          <a:xfrm>
            <a:off x="1284701" y="3165434"/>
            <a:ext cx="4629874" cy="3054236"/>
          </a:xfrm>
          <a:prstGeom prst="rect">
            <a:avLst/>
          </a:prstGeom>
          <a:solidFill>
            <a:srgbClr val="F8F8F8">
              <a:alpha val="6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iw-IL" sz="19900" u="none" cap="none" strike="noStrike">
                <a:solidFill>
                  <a:srgbClr val="00B050"/>
                </a:solidFill>
                <a:latin typeface="Calibri"/>
                <a:ea typeface="Calibri"/>
                <a:cs typeface="Calibri"/>
                <a:sym typeface="Calibri"/>
              </a:rPr>
              <a:t>✓</a:t>
            </a:r>
            <a:endParaRPr b="0" i="0" sz="19900" u="none" cap="none" strike="noStrike">
              <a:solidFill>
                <a:srgbClr val="00B050"/>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464"/>
                                        </p:tgtEl>
                                        <p:attrNameLst>
                                          <p:attrName>style.visibility</p:attrName>
                                        </p:attrNameLst>
                                      </p:cBhvr>
                                      <p:to>
                                        <p:strVal val="visible"/>
                                      </p:to>
                                    </p:set>
                                    <p:animEffect filter="fade" transition="in">
                                      <p:cBhvr>
                                        <p:cTn dur="500"/>
                                        <p:tgtEl>
                                          <p:spTgt spid="464"/>
                                        </p:tgtEl>
                                      </p:cBhvr>
                                    </p:animEffect>
                                  </p:childTnLst>
                                </p:cTn>
                              </p:par>
                              <p:par>
                                <p:cTn fill="hold" nodeType="withEffect" presetClass="entr" presetID="10" presetSubtype="0">
                                  <p:stCondLst>
                                    <p:cond delay="0"/>
                                  </p:stCondLst>
                                  <p:childTnLst>
                                    <p:set>
                                      <p:cBhvr>
                                        <p:cTn dur="1" fill="hold">
                                          <p:stCondLst>
                                            <p:cond delay="0"/>
                                          </p:stCondLst>
                                        </p:cTn>
                                        <p:tgtEl>
                                          <p:spTgt spid="465">
                                            <p:txEl>
                                              <p:pRg end="0" st="0"/>
                                            </p:txEl>
                                          </p:spTgt>
                                        </p:tgtEl>
                                        <p:attrNameLst>
                                          <p:attrName>style.visibility</p:attrName>
                                        </p:attrNameLst>
                                      </p:cBhvr>
                                      <p:to>
                                        <p:strVal val="visible"/>
                                      </p:to>
                                    </p:set>
                                    <p:animEffect filter="fade" transition="in">
                                      <p:cBhvr>
                                        <p:cTn dur="500"/>
                                        <p:tgtEl>
                                          <p:spTgt spid="465">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465">
                                            <p:txEl>
                                              <p:pRg end="1" st="1"/>
                                            </p:txEl>
                                          </p:spTgt>
                                        </p:tgtEl>
                                        <p:attrNameLst>
                                          <p:attrName>style.visibility</p:attrName>
                                        </p:attrNameLst>
                                      </p:cBhvr>
                                      <p:to>
                                        <p:strVal val="visible"/>
                                      </p:to>
                                    </p:set>
                                    <p:animEffect filter="fade" transition="in">
                                      <p:cBhvr>
                                        <p:cTn dur="500"/>
                                        <p:tgtEl>
                                          <p:spTgt spid="465">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465">
                                            <p:txEl>
                                              <p:pRg end="2" st="2"/>
                                            </p:txEl>
                                          </p:spTgt>
                                        </p:tgtEl>
                                        <p:attrNameLst>
                                          <p:attrName>style.visibility</p:attrName>
                                        </p:attrNameLst>
                                      </p:cBhvr>
                                      <p:to>
                                        <p:strVal val="visible"/>
                                      </p:to>
                                    </p:set>
                                    <p:animEffect filter="fade" transition="in">
                                      <p:cBhvr>
                                        <p:cTn dur="500"/>
                                        <p:tgtEl>
                                          <p:spTgt spid="465">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465">
                                            <p:txEl>
                                              <p:pRg end="3" st="3"/>
                                            </p:txEl>
                                          </p:spTgt>
                                        </p:tgtEl>
                                        <p:attrNameLst>
                                          <p:attrName>style.visibility</p:attrName>
                                        </p:attrNameLst>
                                      </p:cBhvr>
                                      <p:to>
                                        <p:strVal val="visible"/>
                                      </p:to>
                                    </p:set>
                                    <p:animEffect filter="fade" transition="in">
                                      <p:cBhvr>
                                        <p:cTn dur="500"/>
                                        <p:tgtEl>
                                          <p:spTgt spid="465">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470"/>
                                        </p:tgtEl>
                                        <p:attrNameLst>
                                          <p:attrName>style.visibility</p:attrName>
                                        </p:attrNameLst>
                                      </p:cBhvr>
                                      <p:to>
                                        <p:strVal val="visible"/>
                                      </p:to>
                                    </p:set>
                                    <p:animEffect filter="fade" transition="in">
                                      <p:cBhvr>
                                        <p:cTn dur="500"/>
                                        <p:tgtEl>
                                          <p:spTgt spid="470"/>
                                        </p:tgtEl>
                                      </p:cBhvr>
                                    </p:animEffect>
                                  </p:childTnLst>
                                </p:cTn>
                              </p:par>
                              <p:par>
                                <p:cTn fill="hold" nodeType="withEffect" presetClass="entr" presetID="10" presetSubtype="0">
                                  <p:stCondLst>
                                    <p:cond delay="0"/>
                                  </p:stCondLst>
                                  <p:childTnLst>
                                    <p:set>
                                      <p:cBhvr>
                                        <p:cTn dur="1" fill="hold">
                                          <p:stCondLst>
                                            <p:cond delay="0"/>
                                          </p:stCondLst>
                                        </p:cTn>
                                        <p:tgtEl>
                                          <p:spTgt spid="471"/>
                                        </p:tgtEl>
                                        <p:attrNameLst>
                                          <p:attrName>style.visibility</p:attrName>
                                        </p:attrNameLst>
                                      </p:cBhvr>
                                      <p:to>
                                        <p:strVal val="visible"/>
                                      </p:to>
                                    </p:set>
                                    <p:animEffect filter="fade" transition="in">
                                      <p:cBhvr>
                                        <p:cTn dur="500"/>
                                        <p:tgtEl>
                                          <p:spTgt spid="47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 name="Shape 476"/>
        <p:cNvGrpSpPr/>
        <p:nvPr/>
      </p:nvGrpSpPr>
      <p:grpSpPr>
        <a:xfrm>
          <a:off x="0" y="0"/>
          <a:ext cx="0" cy="0"/>
          <a:chOff x="0" y="0"/>
          <a:chExt cx="0" cy="0"/>
        </a:xfrm>
      </p:grpSpPr>
      <p:sp>
        <p:nvSpPr>
          <p:cNvPr id="477" name="Google Shape;477;p37"/>
          <p:cNvSpPr txBox="1"/>
          <p:nvPr>
            <p:ph type="title"/>
          </p:nvPr>
        </p:nvSpPr>
        <p:spPr>
          <a:xfrm>
            <a:off x="0" y="36757"/>
            <a:ext cx="12123962" cy="934792"/>
          </a:xfrm>
          <a:prstGeom prst="rect">
            <a:avLst/>
          </a:prstGeom>
          <a:noFill/>
          <a:ln>
            <a:noFill/>
          </a:ln>
        </p:spPr>
        <p:txBody>
          <a:bodyPr anchorCtr="0" anchor="ctr" bIns="45700" lIns="91425" spcFirstLastPara="1" rIns="91425" wrap="square" tIns="45700">
            <a:noAutofit/>
          </a:bodyPr>
          <a:lstStyle/>
          <a:p>
            <a:pPr indent="0" lvl="0" marL="0" marR="0" rtl="1" algn="ctr">
              <a:lnSpc>
                <a:spcPct val="90000"/>
              </a:lnSpc>
              <a:spcBef>
                <a:spcPts val="0"/>
              </a:spcBef>
              <a:spcAft>
                <a:spcPts val="0"/>
              </a:spcAft>
              <a:buClr>
                <a:schemeClr val="dk1"/>
              </a:buClr>
              <a:buSzPts val="4400"/>
              <a:buFont typeface="Tahoma"/>
              <a:buNone/>
            </a:pPr>
            <a:r>
              <a:rPr b="1" i="0" lang="iw-IL" sz="4400" u="none" cap="none" strike="noStrike">
                <a:solidFill>
                  <a:schemeClr val="dk1"/>
                </a:solidFill>
                <a:latin typeface="Tahoma"/>
                <a:ea typeface="Tahoma"/>
                <a:cs typeface="Tahoma"/>
                <a:sym typeface="Tahoma"/>
              </a:rPr>
              <a:t>שכבת התעבורה</a:t>
            </a:r>
            <a:endParaRPr b="1" i="0" sz="4400" u="none" cap="none" strike="noStrike">
              <a:solidFill>
                <a:schemeClr val="dk1"/>
              </a:solidFill>
              <a:latin typeface="Tahoma"/>
              <a:ea typeface="Tahoma"/>
              <a:cs typeface="Tahoma"/>
              <a:sym typeface="Tahoma"/>
            </a:endParaRPr>
          </a:p>
        </p:txBody>
      </p:sp>
      <p:sp>
        <p:nvSpPr>
          <p:cNvPr id="478" name="Google Shape;478;p37"/>
          <p:cNvSpPr txBox="1"/>
          <p:nvPr>
            <p:ph idx="1" type="body"/>
          </p:nvPr>
        </p:nvSpPr>
        <p:spPr>
          <a:xfrm>
            <a:off x="254643" y="1155700"/>
            <a:ext cx="11712838" cy="5565775"/>
          </a:xfrm>
          <a:prstGeom prst="rect">
            <a:avLst/>
          </a:prstGeom>
          <a:noFill/>
          <a:ln>
            <a:noFill/>
          </a:ln>
        </p:spPr>
        <p:txBody>
          <a:bodyPr anchorCtr="0" anchor="t" bIns="45700" lIns="91425" spcFirstLastPara="1" rIns="91425" wrap="square" tIns="45700">
            <a:noAutofit/>
          </a:bodyPr>
          <a:lstStyle/>
          <a:p>
            <a:pPr indent="-292100" lvl="0" marL="292100" marR="0" rtl="1" algn="r">
              <a:lnSpc>
                <a:spcPct val="100000"/>
              </a:lnSpc>
              <a:spcBef>
                <a:spcPts val="0"/>
              </a:spcBef>
              <a:spcAft>
                <a:spcPts val="0"/>
              </a:spcAft>
              <a:buClr>
                <a:schemeClr val="dk1"/>
              </a:buClr>
              <a:buSzPts val="3200"/>
              <a:buFont typeface="Noto Sans Symbols"/>
              <a:buChar char="▪"/>
            </a:pPr>
            <a:r>
              <a:rPr b="1" i="0" lang="iw-IL" sz="3200" u="none" cap="none" strike="noStrike">
                <a:solidFill>
                  <a:schemeClr val="dk1"/>
                </a:solidFill>
                <a:latin typeface="Tahoma"/>
                <a:ea typeface="Tahoma"/>
                <a:cs typeface="Tahoma"/>
                <a:sym typeface="Tahoma"/>
              </a:rPr>
              <a:t>בשכבת התעבורה</a:t>
            </a:r>
            <a:r>
              <a:rPr b="0" i="0" lang="iw-IL" sz="3200" u="none" cap="none" strike="noStrike">
                <a:solidFill>
                  <a:schemeClr val="dk1"/>
                </a:solidFill>
                <a:latin typeface="Tahoma"/>
                <a:ea typeface="Tahoma"/>
                <a:cs typeface="Tahoma"/>
                <a:sym typeface="Tahoma"/>
              </a:rPr>
              <a:t> שני פרוטוקולים עיקריים.</a:t>
            </a:r>
            <a:endParaRPr/>
          </a:p>
        </p:txBody>
      </p:sp>
      <p:sp>
        <p:nvSpPr>
          <p:cNvPr id="479" name="Google Shape;479;p37"/>
          <p:cNvSpPr txBox="1"/>
          <p:nvPr/>
        </p:nvSpPr>
        <p:spPr>
          <a:xfrm>
            <a:off x="6456390" y="2430916"/>
            <a:ext cx="4451348" cy="936706"/>
          </a:xfrm>
          <a:prstGeom prst="rect">
            <a:avLst/>
          </a:prstGeom>
          <a:gradFill>
            <a:gsLst>
              <a:gs pos="0">
                <a:srgbClr val="F7BCA2"/>
              </a:gs>
              <a:gs pos="50000">
                <a:srgbClr val="F4B093"/>
              </a:gs>
              <a:gs pos="100000">
                <a:srgbClr val="F7A47F"/>
              </a:gs>
            </a:gsLst>
            <a:lin ang="5400000" scaled="0"/>
          </a:gradFill>
          <a:ln cap="flat" cmpd="sng" w="9525">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chemeClr val="dk1"/>
              </a:buClr>
              <a:buSzPts val="4400"/>
              <a:buFont typeface="Noto Sans Symbols"/>
              <a:buNone/>
            </a:pPr>
            <a:r>
              <a:rPr b="1" i="0" lang="iw-IL" sz="4400" u="none" cap="none" strike="noStrike">
                <a:solidFill>
                  <a:schemeClr val="dk1"/>
                </a:solidFill>
                <a:latin typeface="Tahoma"/>
                <a:ea typeface="Tahoma"/>
                <a:cs typeface="Tahoma"/>
                <a:sym typeface="Tahoma"/>
              </a:rPr>
              <a:t>UDP</a:t>
            </a:r>
            <a:endParaRPr b="1" i="0" sz="4400" u="none" cap="none" strike="noStrike">
              <a:solidFill>
                <a:schemeClr val="dk1"/>
              </a:solidFill>
              <a:latin typeface="Tahoma"/>
              <a:ea typeface="Tahoma"/>
              <a:cs typeface="Tahoma"/>
              <a:sym typeface="Tahoma"/>
            </a:endParaRPr>
          </a:p>
        </p:txBody>
      </p:sp>
      <p:sp>
        <p:nvSpPr>
          <p:cNvPr id="480" name="Google Shape;480;p37"/>
          <p:cNvSpPr txBox="1"/>
          <p:nvPr/>
        </p:nvSpPr>
        <p:spPr>
          <a:xfrm>
            <a:off x="1388954" y="2430916"/>
            <a:ext cx="4451348" cy="936706"/>
          </a:xfrm>
          <a:prstGeom prst="rect">
            <a:avLst/>
          </a:prstGeom>
          <a:gradFill>
            <a:gsLst>
              <a:gs pos="0">
                <a:srgbClr val="F7BCA2"/>
              </a:gs>
              <a:gs pos="50000">
                <a:srgbClr val="F4B093"/>
              </a:gs>
              <a:gs pos="100000">
                <a:srgbClr val="F7A47F"/>
              </a:gs>
            </a:gsLst>
            <a:lin ang="5400000" scaled="0"/>
          </a:gradFill>
          <a:ln cap="flat" cmpd="sng" w="9525">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chemeClr val="dk1"/>
              </a:buClr>
              <a:buSzPts val="4400"/>
              <a:buFont typeface="Noto Sans Symbols"/>
              <a:buNone/>
            </a:pPr>
            <a:r>
              <a:rPr b="1" i="0" lang="iw-IL" sz="4400" u="none" cap="none" strike="noStrike">
                <a:solidFill>
                  <a:schemeClr val="dk1"/>
                </a:solidFill>
                <a:latin typeface="Tahoma"/>
                <a:ea typeface="Tahoma"/>
                <a:cs typeface="Tahoma"/>
                <a:sym typeface="Tahoma"/>
              </a:rPr>
              <a:t>TCP</a:t>
            </a:r>
            <a:endParaRPr b="1" i="0" sz="4400" u="none" cap="none" strike="noStrike">
              <a:solidFill>
                <a:schemeClr val="dk1"/>
              </a:solidFill>
              <a:latin typeface="Tahoma"/>
              <a:ea typeface="Tahoma"/>
              <a:cs typeface="Tahoma"/>
              <a:sym typeface="Tahom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477"/>
                                        </p:tgtEl>
                                        <p:attrNameLst>
                                          <p:attrName>style.visibility</p:attrName>
                                        </p:attrNameLst>
                                      </p:cBhvr>
                                      <p:to>
                                        <p:strVal val="visible"/>
                                      </p:to>
                                    </p:set>
                                    <p:animEffect filter="fade" transition="in">
                                      <p:cBhvr>
                                        <p:cTn dur="500"/>
                                        <p:tgtEl>
                                          <p:spTgt spid="47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100"/>
                                  </p:stCondLst>
                                  <p:childTnLst>
                                    <p:set>
                                      <p:cBhvr>
                                        <p:cTn dur="1" fill="hold">
                                          <p:stCondLst>
                                            <p:cond delay="0"/>
                                          </p:stCondLst>
                                        </p:cTn>
                                        <p:tgtEl>
                                          <p:spTgt spid="478">
                                            <p:txEl>
                                              <p:pRg end="0" st="0"/>
                                            </p:txEl>
                                          </p:spTgt>
                                        </p:tgtEl>
                                        <p:attrNameLst>
                                          <p:attrName>style.visibility</p:attrName>
                                        </p:attrNameLst>
                                      </p:cBhvr>
                                      <p:to>
                                        <p:strVal val="visible"/>
                                      </p:to>
                                    </p:set>
                                    <p:animEffect filter="fade" transition="in">
                                      <p:cBhvr>
                                        <p:cTn dur="500"/>
                                        <p:tgtEl>
                                          <p:spTgt spid="47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9"/>
                                        </p:tgtEl>
                                        <p:attrNameLst>
                                          <p:attrName>style.visibility</p:attrName>
                                        </p:attrNameLst>
                                      </p:cBhvr>
                                      <p:to>
                                        <p:strVal val="visible"/>
                                      </p:to>
                                    </p:set>
                                    <p:animEffect filter="fade" transition="in">
                                      <p:cBhvr>
                                        <p:cTn dur="1000"/>
                                        <p:tgtEl>
                                          <p:spTgt spid="479"/>
                                        </p:tgtEl>
                                      </p:cBhvr>
                                    </p:animEffect>
                                  </p:childTnLst>
                                </p:cTn>
                              </p:par>
                              <p:par>
                                <p:cTn fill="hold" nodeType="withEffect" presetClass="entr" presetID="10" presetSubtype="0">
                                  <p:stCondLst>
                                    <p:cond delay="0"/>
                                  </p:stCondLst>
                                  <p:childTnLst>
                                    <p:set>
                                      <p:cBhvr>
                                        <p:cTn dur="1" fill="hold">
                                          <p:stCondLst>
                                            <p:cond delay="0"/>
                                          </p:stCondLst>
                                        </p:cTn>
                                        <p:tgtEl>
                                          <p:spTgt spid="480"/>
                                        </p:tgtEl>
                                        <p:attrNameLst>
                                          <p:attrName>style.visibility</p:attrName>
                                        </p:attrNameLst>
                                      </p:cBhvr>
                                      <p:to>
                                        <p:strVal val="visible"/>
                                      </p:to>
                                    </p:set>
                                    <p:animEffect filter="fade" transition="in">
                                      <p:cBhvr>
                                        <p:cTn dur="1100"/>
                                        <p:tgtEl>
                                          <p:spTgt spid="48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2000"/>
                                        <p:tgtEl>
                                          <p:spTgt spid="480"/>
                                        </p:tgtEl>
                                      </p:cBhvr>
                                    </p:animEffect>
                                    <p:set>
                                      <p:cBhvr>
                                        <p:cTn dur="1" fill="hold">
                                          <p:stCondLst>
                                            <p:cond delay="2000"/>
                                          </p:stCondLst>
                                        </p:cTn>
                                        <p:tgtEl>
                                          <p:spTgt spid="480"/>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 name="Shape 485"/>
        <p:cNvGrpSpPr/>
        <p:nvPr/>
      </p:nvGrpSpPr>
      <p:grpSpPr>
        <a:xfrm>
          <a:off x="0" y="0"/>
          <a:ext cx="0" cy="0"/>
          <a:chOff x="0" y="0"/>
          <a:chExt cx="0" cy="0"/>
        </a:xfrm>
      </p:grpSpPr>
      <p:sp>
        <p:nvSpPr>
          <p:cNvPr id="486" name="Google Shape;486;p38"/>
          <p:cNvSpPr txBox="1"/>
          <p:nvPr>
            <p:ph idx="1" type="body"/>
          </p:nvPr>
        </p:nvSpPr>
        <p:spPr>
          <a:xfrm>
            <a:off x="156481" y="1155700"/>
            <a:ext cx="11811000" cy="5565775"/>
          </a:xfrm>
          <a:prstGeom prst="rect">
            <a:avLst/>
          </a:prstGeom>
          <a:noFill/>
          <a:ln>
            <a:noFill/>
          </a:ln>
        </p:spPr>
        <p:txBody>
          <a:bodyPr anchorCtr="0" anchor="t" bIns="45700" lIns="91425" spcFirstLastPara="1" rIns="91425" wrap="square" tIns="45700">
            <a:noAutofit/>
          </a:bodyPr>
          <a:lstStyle/>
          <a:p>
            <a:pPr indent="-292100" lvl="0" marL="292100" marR="0" rtl="1" algn="r">
              <a:lnSpc>
                <a:spcPct val="100000"/>
              </a:lnSpc>
              <a:spcBef>
                <a:spcPts val="0"/>
              </a:spcBef>
              <a:spcAft>
                <a:spcPts val="0"/>
              </a:spcAft>
              <a:buClr>
                <a:schemeClr val="dk1"/>
              </a:buClr>
              <a:buSzPts val="2800"/>
              <a:buFont typeface="Noto Sans Symbols"/>
              <a:buChar char="▪"/>
            </a:pPr>
            <a:r>
              <a:rPr b="0" i="0" lang="iw-IL" sz="2800" u="none" cap="none" strike="noStrike">
                <a:solidFill>
                  <a:schemeClr val="dk1"/>
                </a:solidFill>
                <a:latin typeface="Tahoma"/>
                <a:ea typeface="Tahoma"/>
                <a:cs typeface="Tahoma"/>
                <a:sym typeface="Tahoma"/>
              </a:rPr>
              <a:t>UDP הוא הפרוטוקול הפשוט בשכבת </a:t>
            </a:r>
            <a:br>
              <a:rPr b="0" i="0" lang="iw-IL" sz="2800" u="none" cap="none" strike="noStrike">
                <a:solidFill>
                  <a:schemeClr val="dk1"/>
                </a:solidFill>
                <a:latin typeface="Tahoma"/>
                <a:ea typeface="Tahoma"/>
                <a:cs typeface="Tahoma"/>
                <a:sym typeface="Tahoma"/>
              </a:rPr>
            </a:br>
            <a:r>
              <a:rPr b="0" i="0" lang="iw-IL" sz="2800" u="none" cap="none" strike="noStrike">
                <a:solidFill>
                  <a:schemeClr val="dk1"/>
                </a:solidFill>
                <a:latin typeface="Tahoma"/>
                <a:ea typeface="Tahoma"/>
                <a:cs typeface="Tahoma"/>
                <a:sym typeface="Tahoma"/>
              </a:rPr>
              <a:t>התעבורה, והפשוט ביותר שנלמד כל</a:t>
            </a:r>
            <a:br>
              <a:rPr b="0" i="0" lang="iw-IL" sz="2800" u="none" cap="none" strike="noStrike">
                <a:solidFill>
                  <a:schemeClr val="dk1"/>
                </a:solidFill>
                <a:latin typeface="Tahoma"/>
                <a:ea typeface="Tahoma"/>
                <a:cs typeface="Tahoma"/>
                <a:sym typeface="Tahoma"/>
              </a:rPr>
            </a:br>
            <a:r>
              <a:rPr b="0" i="0" lang="iw-IL" sz="2800" u="none" cap="none" strike="noStrike">
                <a:solidFill>
                  <a:schemeClr val="dk1"/>
                </a:solidFill>
                <a:latin typeface="Tahoma"/>
                <a:ea typeface="Tahoma"/>
                <a:cs typeface="Tahoma"/>
                <a:sym typeface="Tahoma"/>
              </a:rPr>
              <a:t>השנה.</a:t>
            </a:r>
            <a:endParaRPr/>
          </a:p>
          <a:p>
            <a:pPr indent="-292100" lvl="0" marL="292100" marR="0" rtl="1" algn="r">
              <a:lnSpc>
                <a:spcPct val="100000"/>
              </a:lnSpc>
              <a:spcBef>
                <a:spcPts val="1000"/>
              </a:spcBef>
              <a:spcAft>
                <a:spcPts val="0"/>
              </a:spcAft>
              <a:buClr>
                <a:schemeClr val="dk1"/>
              </a:buClr>
              <a:buSzPts val="2800"/>
              <a:buFont typeface="Noto Sans Symbols"/>
              <a:buChar char="▪"/>
            </a:pPr>
            <a:r>
              <a:rPr b="0" i="0" lang="iw-IL" sz="2800" u="none" cap="none" strike="noStrike">
                <a:solidFill>
                  <a:schemeClr val="dk1"/>
                </a:solidFill>
                <a:latin typeface="Tahoma"/>
                <a:ea typeface="Tahoma"/>
                <a:cs typeface="Tahoma"/>
                <a:sym typeface="Tahoma"/>
              </a:rPr>
              <a:t>התפקיד העיקרי, ולמעשה היחיד שלו,</a:t>
            </a:r>
            <a:br>
              <a:rPr b="0" i="0" lang="iw-IL" sz="2800" u="none" cap="none" strike="noStrike">
                <a:solidFill>
                  <a:schemeClr val="dk1"/>
                </a:solidFill>
                <a:latin typeface="Tahoma"/>
                <a:ea typeface="Tahoma"/>
                <a:cs typeface="Tahoma"/>
                <a:sym typeface="Tahoma"/>
              </a:rPr>
            </a:br>
            <a:r>
              <a:rPr b="0" i="0" lang="iw-IL" sz="2800" u="none" cap="none" strike="noStrike">
                <a:solidFill>
                  <a:schemeClr val="dk1"/>
                </a:solidFill>
                <a:latin typeface="Tahoma"/>
                <a:ea typeface="Tahoma"/>
                <a:cs typeface="Tahoma"/>
                <a:sym typeface="Tahoma"/>
              </a:rPr>
              <a:t>הוא ביצוע Multiplexing.</a:t>
            </a:r>
            <a:endParaRPr/>
          </a:p>
        </p:txBody>
      </p:sp>
      <p:sp>
        <p:nvSpPr>
          <p:cNvPr id="487" name="Google Shape;487;p38"/>
          <p:cNvSpPr txBox="1"/>
          <p:nvPr>
            <p:ph type="title"/>
          </p:nvPr>
        </p:nvSpPr>
        <p:spPr>
          <a:xfrm>
            <a:off x="0" y="36757"/>
            <a:ext cx="12123962" cy="934792"/>
          </a:xfrm>
          <a:prstGeom prst="rect">
            <a:avLst/>
          </a:prstGeom>
          <a:noFill/>
          <a:ln>
            <a:noFill/>
          </a:ln>
        </p:spPr>
        <p:txBody>
          <a:bodyPr anchorCtr="0" anchor="ctr" bIns="45700" lIns="91425" spcFirstLastPara="1" rIns="91425" wrap="square" tIns="45700">
            <a:noAutofit/>
          </a:bodyPr>
          <a:lstStyle/>
          <a:p>
            <a:pPr indent="0" lvl="0" marL="0" marR="0" rtl="1" algn="ctr">
              <a:lnSpc>
                <a:spcPct val="90000"/>
              </a:lnSpc>
              <a:spcBef>
                <a:spcPts val="0"/>
              </a:spcBef>
              <a:spcAft>
                <a:spcPts val="0"/>
              </a:spcAft>
              <a:buClr>
                <a:schemeClr val="dk1"/>
              </a:buClr>
              <a:buSzPts val="4400"/>
              <a:buFont typeface="Tahoma"/>
              <a:buNone/>
            </a:pPr>
            <a:r>
              <a:rPr b="1" i="0" lang="iw-IL" sz="4400" u="none" cap="none" strike="noStrike">
                <a:solidFill>
                  <a:schemeClr val="dk1"/>
                </a:solidFill>
                <a:latin typeface="Tahoma"/>
                <a:ea typeface="Tahoma"/>
                <a:cs typeface="Tahoma"/>
                <a:sym typeface="Tahoma"/>
              </a:rPr>
              <a:t>UDP</a:t>
            </a:r>
            <a:endParaRPr b="1" i="0" sz="4400" u="none" cap="none" strike="noStrike">
              <a:solidFill>
                <a:schemeClr val="dk1"/>
              </a:solidFill>
              <a:latin typeface="Tahoma"/>
              <a:ea typeface="Tahoma"/>
              <a:cs typeface="Tahoma"/>
              <a:sym typeface="Tahoma"/>
            </a:endParaRPr>
          </a:p>
        </p:txBody>
      </p:sp>
      <p:graphicFrame>
        <p:nvGraphicFramePr>
          <p:cNvPr id="488" name="Google Shape;488;p38"/>
          <p:cNvGraphicFramePr/>
          <p:nvPr/>
        </p:nvGraphicFramePr>
        <p:xfrm>
          <a:off x="156481" y="1155700"/>
          <a:ext cx="3000000" cy="3000000"/>
        </p:xfrm>
        <a:graphic>
          <a:graphicData uri="http://schemas.openxmlformats.org/drawingml/2006/table">
            <a:tbl>
              <a:tblPr bandRow="1" firstRow="1">
                <a:noFill/>
                <a:tableStyleId>{5F3CE503-4B50-4687-85EB-C7748543674B}</a:tableStyleId>
              </a:tblPr>
              <a:tblGrid>
                <a:gridCol w="2334225"/>
                <a:gridCol w="2523275"/>
              </a:tblGrid>
              <a:tr h="410775">
                <a:tc gridSpan="2">
                  <a:txBody>
                    <a:bodyPr/>
                    <a:lstStyle/>
                    <a:p>
                      <a:pPr indent="0" lvl="0" marL="0" marR="0" rtl="1" algn="ctr">
                        <a:spcBef>
                          <a:spcPts val="0"/>
                        </a:spcBef>
                        <a:spcAft>
                          <a:spcPts val="0"/>
                        </a:spcAft>
                        <a:buNone/>
                      </a:pPr>
                      <a:r>
                        <a:rPr b="1" lang="iw-IL" sz="2000" u="none" cap="none" strike="noStrike">
                          <a:solidFill>
                            <a:schemeClr val="lt1"/>
                          </a:solidFill>
                        </a:rPr>
                        <a:t>תעודת זהות</a:t>
                      </a:r>
                      <a:endParaRPr b="1" sz="2000" u="none" cap="none" strike="noStrike">
                        <a:solidFill>
                          <a:schemeClr val="lt1"/>
                        </a:solidFill>
                      </a:endParaRPr>
                    </a:p>
                  </a:txBody>
                  <a:tcPr marT="45725" marB="45725" marR="91450" marL="91450">
                    <a:lnL cap="flat" cmpd="sng" w="19050">
                      <a:solidFill>
                        <a:srgbClr val="7F7F7F"/>
                      </a:solidFill>
                      <a:prstDash val="solid"/>
                      <a:round/>
                      <a:headEnd len="sm" w="sm" type="none"/>
                      <a:tailEnd len="sm" w="sm" type="none"/>
                    </a:lnL>
                    <a:lnR cap="flat" cmpd="sng" w="19050">
                      <a:solidFill>
                        <a:srgbClr val="7F7F7F"/>
                      </a:solidFill>
                      <a:prstDash val="solid"/>
                      <a:round/>
                      <a:headEnd len="sm" w="sm" type="none"/>
                      <a:tailEnd len="sm" w="sm" type="none"/>
                    </a:lnR>
                    <a:lnT cap="flat" cmpd="sng" w="19050">
                      <a:solidFill>
                        <a:srgbClr val="7F7F7F"/>
                      </a:solidFill>
                      <a:prstDash val="solid"/>
                      <a:round/>
                      <a:headEnd len="sm" w="sm" type="none"/>
                      <a:tailEnd len="sm" w="sm" type="none"/>
                    </a:lnT>
                    <a:lnB cap="flat" cmpd="sng" w="12700">
                      <a:solidFill>
                        <a:srgbClr val="BFBFBF"/>
                      </a:solidFill>
                      <a:prstDash val="solid"/>
                      <a:round/>
                      <a:headEnd len="sm" w="sm" type="none"/>
                      <a:tailEnd len="sm" w="sm" type="none"/>
                    </a:lnB>
                    <a:solidFill>
                      <a:schemeClr val="accent1"/>
                    </a:solidFill>
                  </a:tcPr>
                </a:tc>
                <a:tc hMerge="1"/>
              </a:tr>
              <a:tr h="332775">
                <a:tc>
                  <a:txBody>
                    <a:bodyPr/>
                    <a:lstStyle/>
                    <a:p>
                      <a:pPr indent="0" lvl="0" marL="0" marR="0" rtl="1" algn="r">
                        <a:spcBef>
                          <a:spcPts val="0"/>
                        </a:spcBef>
                        <a:spcAft>
                          <a:spcPts val="0"/>
                        </a:spcAft>
                        <a:buNone/>
                      </a:pPr>
                      <a:r>
                        <a:rPr b="0" lang="iw-IL" sz="1600" u="none" cap="none" strike="noStrike">
                          <a:solidFill>
                            <a:schemeClr val="dk1"/>
                          </a:solidFill>
                        </a:rPr>
                        <a:t>User Datagram Protocol</a:t>
                      </a:r>
                      <a:endParaRPr b="0" sz="1600" u="none" cap="none" strike="noStrike">
                        <a:solidFill>
                          <a:schemeClr val="dk1"/>
                        </a:solidFill>
                      </a:endParaRPr>
                    </a:p>
                  </a:txBody>
                  <a:tcPr marT="45725" marB="45725" marR="91450" marL="91450">
                    <a:lnL cap="flat" cmpd="sng" w="19050">
                      <a:solidFill>
                        <a:srgbClr val="7F7F7F"/>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solidFill>
                      <a:srgbClr val="F2F2F2"/>
                    </a:solidFill>
                  </a:tcPr>
                </a:tc>
                <a:tc>
                  <a:txBody>
                    <a:bodyPr/>
                    <a:lstStyle/>
                    <a:p>
                      <a:pPr indent="0" lvl="0" marL="0" marR="0" rtl="1" algn="r">
                        <a:spcBef>
                          <a:spcPts val="0"/>
                        </a:spcBef>
                        <a:spcAft>
                          <a:spcPts val="0"/>
                        </a:spcAft>
                        <a:buNone/>
                      </a:pPr>
                      <a:r>
                        <a:rPr b="1" lang="iw-IL" sz="1800" u="none" cap="none" strike="noStrike">
                          <a:solidFill>
                            <a:schemeClr val="dk1"/>
                          </a:solidFill>
                        </a:rPr>
                        <a:t>שם מלא</a:t>
                      </a:r>
                      <a:endParaRPr b="1" sz="1800" u="none" cap="none" strike="noStrike">
                        <a:solidFill>
                          <a:schemeClr val="dk1"/>
                        </a:solidFill>
                      </a:endParaRPr>
                    </a:p>
                  </a:txBody>
                  <a:tcPr marT="45725" marB="45725" marR="91450" marL="91450">
                    <a:lnL cap="flat" cmpd="sng" w="12700">
                      <a:solidFill>
                        <a:srgbClr val="BFBFBF"/>
                      </a:solidFill>
                      <a:prstDash val="solid"/>
                      <a:round/>
                      <a:headEnd len="sm" w="sm" type="none"/>
                      <a:tailEnd len="sm" w="sm" type="none"/>
                    </a:lnL>
                    <a:lnR cap="flat" cmpd="sng" w="19050">
                      <a:solidFill>
                        <a:srgbClr val="7F7F7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solidFill>
                      <a:srgbClr val="D8E2F3"/>
                    </a:solidFill>
                  </a:tcPr>
                </a:tc>
              </a:tr>
              <a:tr h="330200">
                <a:tc>
                  <a:txBody>
                    <a:bodyPr/>
                    <a:lstStyle/>
                    <a:p>
                      <a:pPr indent="0" lvl="0" marL="0" marR="0" rtl="1" algn="r">
                        <a:spcBef>
                          <a:spcPts val="0"/>
                        </a:spcBef>
                        <a:spcAft>
                          <a:spcPts val="0"/>
                        </a:spcAft>
                        <a:buNone/>
                      </a:pPr>
                      <a:r>
                        <a:rPr lang="iw-IL" sz="1800" u="none" cap="none" strike="noStrike"/>
                        <a:t>דייויד פ. ריד</a:t>
                      </a:r>
                      <a:endParaRPr sz="1800" u="none" cap="none" strike="noStrike"/>
                    </a:p>
                  </a:txBody>
                  <a:tcPr marT="45725" marB="45725" marR="91450" marL="91450">
                    <a:lnL cap="flat" cmpd="sng" w="19050">
                      <a:solidFill>
                        <a:srgbClr val="7F7F7F"/>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solidFill>
                      <a:srgbClr val="F2F2F2"/>
                    </a:solidFill>
                  </a:tcPr>
                </a:tc>
                <a:tc>
                  <a:txBody>
                    <a:bodyPr/>
                    <a:lstStyle/>
                    <a:p>
                      <a:pPr indent="0" lvl="0" marL="0" marR="0" rtl="1" algn="r">
                        <a:spcBef>
                          <a:spcPts val="0"/>
                        </a:spcBef>
                        <a:spcAft>
                          <a:spcPts val="0"/>
                        </a:spcAft>
                        <a:buNone/>
                      </a:pPr>
                      <a:r>
                        <a:rPr b="1" lang="iw-IL" sz="1800" u="none" cap="none" strike="noStrike"/>
                        <a:t>פותח ע"י</a:t>
                      </a:r>
                      <a:endParaRPr b="1" sz="1800" u="none" cap="none" strike="noStrike"/>
                    </a:p>
                  </a:txBody>
                  <a:tcPr marT="45725" marB="45725" marR="91450" marL="91450">
                    <a:lnL cap="flat" cmpd="sng" w="12700">
                      <a:solidFill>
                        <a:srgbClr val="BFBFBF"/>
                      </a:solidFill>
                      <a:prstDash val="solid"/>
                      <a:round/>
                      <a:headEnd len="sm" w="sm" type="none"/>
                      <a:tailEnd len="sm" w="sm" type="none"/>
                    </a:lnL>
                    <a:lnR cap="flat" cmpd="sng" w="19050">
                      <a:solidFill>
                        <a:srgbClr val="7F7F7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solidFill>
                      <a:srgbClr val="D8E2F3"/>
                    </a:solidFill>
                  </a:tcPr>
                </a:tc>
              </a:tr>
              <a:tr h="330200">
                <a:tc>
                  <a:txBody>
                    <a:bodyPr/>
                    <a:lstStyle/>
                    <a:p>
                      <a:pPr indent="0" lvl="0" marL="0" marR="0" rtl="1" algn="r">
                        <a:spcBef>
                          <a:spcPts val="0"/>
                        </a:spcBef>
                        <a:spcAft>
                          <a:spcPts val="0"/>
                        </a:spcAft>
                        <a:buNone/>
                      </a:pPr>
                      <a:r>
                        <a:rPr lang="iw-IL" sz="1800" u="none" cap="none" strike="noStrike"/>
                        <a:t>1980</a:t>
                      </a:r>
                      <a:endParaRPr sz="1800" u="none" cap="none" strike="noStrike"/>
                    </a:p>
                  </a:txBody>
                  <a:tcPr marT="45725" marB="45725" marR="91450" marL="91450">
                    <a:lnL cap="flat" cmpd="sng" w="19050">
                      <a:solidFill>
                        <a:srgbClr val="7F7F7F"/>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solidFill>
                      <a:srgbClr val="F2F2F2"/>
                    </a:solidFill>
                  </a:tcPr>
                </a:tc>
                <a:tc>
                  <a:txBody>
                    <a:bodyPr/>
                    <a:lstStyle/>
                    <a:p>
                      <a:pPr indent="0" lvl="0" marL="0" marR="0" rtl="1" algn="r">
                        <a:spcBef>
                          <a:spcPts val="0"/>
                        </a:spcBef>
                        <a:spcAft>
                          <a:spcPts val="0"/>
                        </a:spcAft>
                        <a:buNone/>
                      </a:pPr>
                      <a:r>
                        <a:rPr b="1" lang="iw-IL" sz="1800" u="none" cap="none" strike="noStrike"/>
                        <a:t>שנת פיתוח</a:t>
                      </a:r>
                      <a:endParaRPr b="1" sz="1800" u="none" cap="none" strike="noStrike"/>
                    </a:p>
                  </a:txBody>
                  <a:tcPr marT="45725" marB="45725" marR="91450" marL="91450">
                    <a:lnL cap="flat" cmpd="sng" w="12700">
                      <a:solidFill>
                        <a:srgbClr val="BFBFBF"/>
                      </a:solidFill>
                      <a:prstDash val="solid"/>
                      <a:round/>
                      <a:headEnd len="sm" w="sm" type="none"/>
                      <a:tailEnd len="sm" w="sm" type="none"/>
                    </a:lnL>
                    <a:lnR cap="flat" cmpd="sng" w="19050">
                      <a:solidFill>
                        <a:srgbClr val="7F7F7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solidFill>
                      <a:srgbClr val="D8E2F3"/>
                    </a:solidFill>
                  </a:tcPr>
                </a:tc>
              </a:tr>
              <a:tr h="330200">
                <a:tc>
                  <a:txBody>
                    <a:bodyPr/>
                    <a:lstStyle/>
                    <a:p>
                      <a:pPr indent="0" lvl="0" marL="0" marR="0" rtl="1" algn="r">
                        <a:spcBef>
                          <a:spcPts val="0"/>
                        </a:spcBef>
                        <a:spcAft>
                          <a:spcPts val="0"/>
                        </a:spcAft>
                        <a:buNone/>
                      </a:pPr>
                      <a:r>
                        <a:rPr lang="iw-IL" sz="1800" u="sng" cap="none" strike="noStrike">
                          <a:solidFill>
                            <a:schemeClr val="hlink"/>
                          </a:solidFill>
                          <a:hlinkClick r:id="rId3"/>
                        </a:rPr>
                        <a:t>RFC 768</a:t>
                      </a:r>
                      <a:endParaRPr sz="1800" u="none" cap="none" strike="noStrike"/>
                    </a:p>
                  </a:txBody>
                  <a:tcPr marT="45725" marB="45725" marR="91450" marL="91450">
                    <a:lnL cap="flat" cmpd="sng" w="19050">
                      <a:solidFill>
                        <a:srgbClr val="7F7F7F"/>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solidFill>
                      <a:srgbClr val="F2F2F2"/>
                    </a:solidFill>
                  </a:tcPr>
                </a:tc>
                <a:tc>
                  <a:txBody>
                    <a:bodyPr/>
                    <a:lstStyle/>
                    <a:p>
                      <a:pPr indent="0" lvl="0" marL="0" marR="0" rtl="1" algn="r">
                        <a:spcBef>
                          <a:spcPts val="0"/>
                        </a:spcBef>
                        <a:spcAft>
                          <a:spcPts val="0"/>
                        </a:spcAft>
                        <a:buNone/>
                      </a:pPr>
                      <a:r>
                        <a:rPr b="1" lang="iw-IL" sz="1800" u="none" cap="none" strike="noStrike"/>
                        <a:t>RFC</a:t>
                      </a:r>
                      <a:endParaRPr b="1" sz="1800" u="none" cap="none" strike="noStrike"/>
                    </a:p>
                  </a:txBody>
                  <a:tcPr marT="45725" marB="45725" marR="91450" marL="91450">
                    <a:lnL cap="flat" cmpd="sng" w="12700">
                      <a:solidFill>
                        <a:srgbClr val="BFBFBF"/>
                      </a:solidFill>
                      <a:prstDash val="solid"/>
                      <a:round/>
                      <a:headEnd len="sm" w="sm" type="none"/>
                      <a:tailEnd len="sm" w="sm" type="none"/>
                    </a:lnL>
                    <a:lnR cap="flat" cmpd="sng" w="19050">
                      <a:solidFill>
                        <a:srgbClr val="7F7F7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solidFill>
                      <a:srgbClr val="D8E2F3"/>
                    </a:solidFill>
                  </a:tcPr>
                </a:tc>
              </a:tr>
              <a:tr h="330200">
                <a:tc>
                  <a:txBody>
                    <a:bodyPr/>
                    <a:lstStyle/>
                    <a:p>
                      <a:pPr indent="0" lvl="0" marL="0" marR="0" rtl="1" algn="r">
                        <a:spcBef>
                          <a:spcPts val="0"/>
                        </a:spcBef>
                        <a:spcAft>
                          <a:spcPts val="0"/>
                        </a:spcAft>
                        <a:buNone/>
                      </a:pPr>
                      <a:r>
                        <a:rPr lang="iw-IL" sz="1800" u="none" cap="none" strike="noStrike"/>
                        <a:t>תעבורה</a:t>
                      </a:r>
                      <a:endParaRPr sz="1800" u="none" cap="none" strike="noStrike"/>
                    </a:p>
                  </a:txBody>
                  <a:tcPr marT="45725" marB="45725" marR="91450" marL="91450">
                    <a:lnL cap="flat" cmpd="sng" w="19050">
                      <a:solidFill>
                        <a:srgbClr val="7F7F7F"/>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solidFill>
                      <a:srgbClr val="F2F2F2"/>
                    </a:solidFill>
                  </a:tcPr>
                </a:tc>
                <a:tc>
                  <a:txBody>
                    <a:bodyPr/>
                    <a:lstStyle/>
                    <a:p>
                      <a:pPr indent="0" lvl="0" marL="0" marR="0" rtl="1" algn="r">
                        <a:spcBef>
                          <a:spcPts val="0"/>
                        </a:spcBef>
                        <a:spcAft>
                          <a:spcPts val="0"/>
                        </a:spcAft>
                        <a:buNone/>
                      </a:pPr>
                      <a:r>
                        <a:rPr b="1" lang="iw-IL" sz="1800" u="none" cap="none" strike="noStrike"/>
                        <a:t>שכבה</a:t>
                      </a:r>
                      <a:endParaRPr b="1" sz="1800" u="none" cap="none" strike="noStrike"/>
                    </a:p>
                  </a:txBody>
                  <a:tcPr marT="45725" marB="45725" marR="91450" marL="91450">
                    <a:lnL cap="flat" cmpd="sng" w="12700">
                      <a:solidFill>
                        <a:srgbClr val="BFBFBF"/>
                      </a:solidFill>
                      <a:prstDash val="solid"/>
                      <a:round/>
                      <a:headEnd len="sm" w="sm" type="none"/>
                      <a:tailEnd len="sm" w="sm" type="none"/>
                    </a:lnL>
                    <a:lnR cap="flat" cmpd="sng" w="19050">
                      <a:solidFill>
                        <a:srgbClr val="7F7F7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solidFill>
                      <a:srgbClr val="D8E2F3"/>
                    </a:solidFill>
                  </a:tcPr>
                </a:tc>
              </a:tr>
              <a:tr h="330200">
                <a:tc>
                  <a:txBody>
                    <a:bodyPr/>
                    <a:lstStyle/>
                    <a:p>
                      <a:pPr indent="0" lvl="0" marL="0" marR="0" rtl="1" algn="r">
                        <a:spcBef>
                          <a:spcPts val="0"/>
                        </a:spcBef>
                        <a:spcAft>
                          <a:spcPts val="0"/>
                        </a:spcAft>
                        <a:buNone/>
                      </a:pPr>
                      <a:r>
                        <a:rPr b="0" lang="iw-IL" sz="1800" u="none" cap="none" strike="noStrike"/>
                        <a:t>בינארי</a:t>
                      </a:r>
                      <a:endParaRPr b="0" sz="1800" u="none" cap="none" strike="noStrike"/>
                    </a:p>
                  </a:txBody>
                  <a:tcPr marT="45725" marB="45725" marR="91450" marL="91450">
                    <a:lnL cap="flat" cmpd="sng" w="19050">
                      <a:solidFill>
                        <a:srgbClr val="7F7F7F"/>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solidFill>
                      <a:srgbClr val="F2F2F2"/>
                    </a:solidFill>
                  </a:tcPr>
                </a:tc>
                <a:tc>
                  <a:txBody>
                    <a:bodyPr/>
                    <a:lstStyle/>
                    <a:p>
                      <a:pPr indent="0" lvl="0" marL="0" marR="0" rtl="1" algn="r">
                        <a:spcBef>
                          <a:spcPts val="0"/>
                        </a:spcBef>
                        <a:spcAft>
                          <a:spcPts val="0"/>
                        </a:spcAft>
                        <a:buNone/>
                      </a:pPr>
                      <a:r>
                        <a:rPr b="1" lang="iw-IL" sz="1800" u="none" cap="none" strike="noStrike"/>
                        <a:t>טקסטואלי / בינארי</a:t>
                      </a:r>
                      <a:endParaRPr b="1" sz="1800" u="none" cap="none" strike="noStrike"/>
                    </a:p>
                  </a:txBody>
                  <a:tcPr marT="45725" marB="45725" marR="91450" marL="91450">
                    <a:lnL cap="flat" cmpd="sng" w="12700">
                      <a:solidFill>
                        <a:srgbClr val="BFBFBF"/>
                      </a:solidFill>
                      <a:prstDash val="solid"/>
                      <a:round/>
                      <a:headEnd len="sm" w="sm" type="none"/>
                      <a:tailEnd len="sm" w="sm" type="none"/>
                    </a:lnL>
                    <a:lnR cap="flat" cmpd="sng" w="19050">
                      <a:solidFill>
                        <a:srgbClr val="7F7F7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solidFill>
                      <a:srgbClr val="D8E2F3"/>
                    </a:solidFill>
                  </a:tcPr>
                </a:tc>
              </a:tr>
              <a:tr h="330200">
                <a:tc>
                  <a:txBody>
                    <a:bodyPr/>
                    <a:lstStyle/>
                    <a:p>
                      <a:pPr indent="0" lvl="0" marL="0" marR="0" rtl="1" algn="r">
                        <a:spcBef>
                          <a:spcPts val="0"/>
                        </a:spcBef>
                        <a:spcAft>
                          <a:spcPts val="0"/>
                        </a:spcAft>
                        <a:buNone/>
                      </a:pPr>
                      <a:r>
                        <a:rPr lang="iw-IL" sz="1800" u="none" cap="none" strike="noStrike"/>
                        <a:t>Stateless</a:t>
                      </a:r>
                      <a:endParaRPr sz="1800" u="none" cap="none" strike="noStrike"/>
                    </a:p>
                  </a:txBody>
                  <a:tcPr marT="45725" marB="45725" marR="91450" marL="91450">
                    <a:lnL cap="flat" cmpd="sng" w="19050">
                      <a:solidFill>
                        <a:srgbClr val="7F7F7F"/>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solidFill>
                      <a:srgbClr val="F2F2F2"/>
                    </a:solidFill>
                  </a:tcPr>
                </a:tc>
                <a:tc>
                  <a:txBody>
                    <a:bodyPr/>
                    <a:lstStyle/>
                    <a:p>
                      <a:pPr indent="0" lvl="0" marL="0" marR="0" rtl="1" algn="r">
                        <a:spcBef>
                          <a:spcPts val="0"/>
                        </a:spcBef>
                        <a:spcAft>
                          <a:spcPts val="0"/>
                        </a:spcAft>
                        <a:buNone/>
                      </a:pPr>
                      <a:r>
                        <a:rPr b="1" lang="iw-IL" sz="1800" u="none" cap="none" strike="noStrike"/>
                        <a:t>Stateful / Stateless</a:t>
                      </a:r>
                      <a:endParaRPr b="1" sz="1800" u="none" cap="none" strike="noStrike"/>
                    </a:p>
                  </a:txBody>
                  <a:tcPr marT="45725" marB="45725" marR="91450" marL="91450">
                    <a:lnL cap="flat" cmpd="sng" w="12700">
                      <a:solidFill>
                        <a:srgbClr val="BFBFBF"/>
                      </a:solidFill>
                      <a:prstDash val="solid"/>
                      <a:round/>
                      <a:headEnd len="sm" w="sm" type="none"/>
                      <a:tailEnd len="sm" w="sm" type="none"/>
                    </a:lnL>
                    <a:lnR cap="flat" cmpd="sng" w="19050">
                      <a:solidFill>
                        <a:srgbClr val="7F7F7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solidFill>
                      <a:srgbClr val="D8E2F3"/>
                    </a:solidFill>
                  </a:tcPr>
                </a:tc>
              </a:tr>
              <a:tr h="330200">
                <a:tc>
                  <a:txBody>
                    <a:bodyPr/>
                    <a:lstStyle/>
                    <a:p>
                      <a:pPr indent="0" lvl="0" marL="0" marR="0" rtl="1" algn="r">
                        <a:spcBef>
                          <a:spcPts val="0"/>
                        </a:spcBef>
                        <a:spcAft>
                          <a:spcPts val="0"/>
                        </a:spcAft>
                        <a:buNone/>
                      </a:pPr>
                      <a:r>
                        <a:rPr lang="iw-IL" sz="1800" u="none" cap="none" strike="noStrike"/>
                        <a:t>כן</a:t>
                      </a:r>
                      <a:endParaRPr sz="1800" u="none" cap="none" strike="noStrike"/>
                    </a:p>
                  </a:txBody>
                  <a:tcPr marT="45725" marB="45725" marR="91450" marL="91450">
                    <a:lnL cap="flat" cmpd="sng" w="19050">
                      <a:solidFill>
                        <a:srgbClr val="7F7F7F"/>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solidFill>
                      <a:srgbClr val="F2F2F2"/>
                    </a:solidFill>
                  </a:tcPr>
                </a:tc>
                <a:tc>
                  <a:txBody>
                    <a:bodyPr/>
                    <a:lstStyle/>
                    <a:p>
                      <a:pPr indent="0" lvl="0" marL="0" marR="0" rtl="1" algn="r">
                        <a:spcBef>
                          <a:spcPts val="0"/>
                        </a:spcBef>
                        <a:spcAft>
                          <a:spcPts val="0"/>
                        </a:spcAft>
                        <a:buNone/>
                      </a:pPr>
                      <a:r>
                        <a:rPr b="1" lang="iw-IL" sz="1800" u="none" cap="none" strike="noStrike"/>
                        <a:t>מבצע Multiplexing?</a:t>
                      </a:r>
                      <a:endParaRPr b="1" sz="1800" u="none" cap="none" strike="noStrike"/>
                    </a:p>
                  </a:txBody>
                  <a:tcPr marT="45725" marB="45725" marR="91450" marL="91450">
                    <a:lnL cap="flat" cmpd="sng" w="12700">
                      <a:solidFill>
                        <a:srgbClr val="BFBFBF"/>
                      </a:solidFill>
                      <a:prstDash val="solid"/>
                      <a:round/>
                      <a:headEnd len="sm" w="sm" type="none"/>
                      <a:tailEnd len="sm" w="sm" type="none"/>
                    </a:lnL>
                    <a:lnR cap="flat" cmpd="sng" w="19050">
                      <a:solidFill>
                        <a:srgbClr val="7F7F7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solidFill>
                      <a:srgbClr val="D8E2F3"/>
                    </a:solidFill>
                  </a:tcPr>
                </a:tc>
              </a:tr>
              <a:tr h="456550">
                <a:tc>
                  <a:txBody>
                    <a:bodyPr/>
                    <a:lstStyle/>
                    <a:p>
                      <a:pPr indent="0" lvl="0" marL="0" marR="0" rtl="1" algn="r">
                        <a:lnSpc>
                          <a:spcPct val="100000"/>
                        </a:lnSpc>
                        <a:spcBef>
                          <a:spcPts val="0"/>
                        </a:spcBef>
                        <a:spcAft>
                          <a:spcPts val="0"/>
                        </a:spcAft>
                        <a:buClr>
                          <a:schemeClr val="dk1"/>
                        </a:buClr>
                        <a:buSzPts val="1800"/>
                        <a:buFont typeface="Calibri"/>
                        <a:buNone/>
                      </a:pPr>
                      <a:r>
                        <a:rPr lang="iw-IL" sz="1800" u="none" cap="none" strike="noStrike"/>
                        <a:t>לא</a:t>
                      </a:r>
                      <a:endParaRPr/>
                    </a:p>
                  </a:txBody>
                  <a:tcPr marT="45725" marB="45725" marR="91450" marL="91450">
                    <a:lnL cap="flat" cmpd="sng" w="19050">
                      <a:solidFill>
                        <a:srgbClr val="7F7F7F"/>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9050">
                      <a:solidFill>
                        <a:srgbClr val="7F7F7F"/>
                      </a:solidFill>
                      <a:prstDash val="solid"/>
                      <a:round/>
                      <a:headEnd len="sm" w="sm" type="none"/>
                      <a:tailEnd len="sm" w="sm" type="none"/>
                    </a:lnB>
                    <a:solidFill>
                      <a:srgbClr val="F2F2F2"/>
                    </a:solidFill>
                  </a:tcPr>
                </a:tc>
                <a:tc>
                  <a:txBody>
                    <a:bodyPr/>
                    <a:lstStyle/>
                    <a:p>
                      <a:pPr indent="0" lvl="0" marL="0" marR="0" rtl="1" algn="r">
                        <a:lnSpc>
                          <a:spcPct val="100000"/>
                        </a:lnSpc>
                        <a:spcBef>
                          <a:spcPts val="0"/>
                        </a:spcBef>
                        <a:spcAft>
                          <a:spcPts val="0"/>
                        </a:spcAft>
                        <a:buClr>
                          <a:schemeClr val="dk1"/>
                        </a:buClr>
                        <a:buSzPts val="1800"/>
                        <a:buFont typeface="Calibri"/>
                        <a:buNone/>
                      </a:pPr>
                      <a:r>
                        <a:rPr b="1" lang="iw-IL" sz="1800" u="none" cap="none" strike="noStrike">
                          <a:solidFill>
                            <a:schemeClr val="dk1"/>
                          </a:solidFill>
                          <a:latin typeface="Calibri"/>
                          <a:ea typeface="Calibri"/>
                          <a:cs typeface="Calibri"/>
                          <a:sym typeface="Calibri"/>
                        </a:rPr>
                        <a:t>העברה אמינה של מידע?</a:t>
                      </a:r>
                      <a:endParaRPr b="1" sz="1800" u="none" cap="none" strike="noStrike">
                        <a:solidFill>
                          <a:srgbClr val="FFFF00"/>
                        </a:solidFill>
                        <a:latin typeface="Arial"/>
                        <a:ea typeface="Arial"/>
                        <a:cs typeface="Arial"/>
                        <a:sym typeface="Arial"/>
                      </a:endParaRPr>
                    </a:p>
                  </a:txBody>
                  <a:tcPr marT="45725" marB="45725" marR="91450" marL="91450">
                    <a:lnL cap="flat" cmpd="sng" w="12700">
                      <a:solidFill>
                        <a:srgbClr val="BFBFBF"/>
                      </a:solidFill>
                      <a:prstDash val="solid"/>
                      <a:round/>
                      <a:headEnd len="sm" w="sm" type="none"/>
                      <a:tailEnd len="sm" w="sm" type="none"/>
                    </a:lnL>
                    <a:lnR cap="flat" cmpd="sng" w="19050">
                      <a:solidFill>
                        <a:srgbClr val="7F7F7F"/>
                      </a:solidFill>
                      <a:prstDash val="solid"/>
                      <a:round/>
                      <a:headEnd len="sm" w="sm" type="none"/>
                      <a:tailEnd len="sm" w="sm" type="none"/>
                    </a:lnR>
                    <a:lnT cap="flat" cmpd="sng" w="12700">
                      <a:solidFill>
                        <a:srgbClr val="BFBFBF"/>
                      </a:solidFill>
                      <a:prstDash val="solid"/>
                      <a:round/>
                      <a:headEnd len="sm" w="sm" type="none"/>
                      <a:tailEnd len="sm" w="sm" type="none"/>
                    </a:lnT>
                    <a:lnB cap="flat" cmpd="sng" w="19050">
                      <a:solidFill>
                        <a:srgbClr val="7F7F7F"/>
                      </a:solidFill>
                      <a:prstDash val="solid"/>
                      <a:round/>
                      <a:headEnd len="sm" w="sm" type="none"/>
                      <a:tailEnd len="sm" w="sm" type="none"/>
                    </a:lnB>
                    <a:solidFill>
                      <a:srgbClr val="D8E2F3"/>
                    </a:solidFill>
                  </a:tcPr>
                </a:tc>
              </a:tr>
            </a:tbl>
          </a:graphicData>
        </a:graphic>
      </p:graphicFrame>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487"/>
                                        </p:tgtEl>
                                        <p:attrNameLst>
                                          <p:attrName>style.visibility</p:attrName>
                                        </p:attrNameLst>
                                      </p:cBhvr>
                                      <p:to>
                                        <p:strVal val="visible"/>
                                      </p:to>
                                    </p:set>
                                    <p:animEffect filter="fade" transition="in">
                                      <p:cBhvr>
                                        <p:cTn dur="500"/>
                                        <p:tgtEl>
                                          <p:spTgt spid="48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100"/>
                                  </p:stCondLst>
                                  <p:childTnLst>
                                    <p:set>
                                      <p:cBhvr>
                                        <p:cTn dur="1" fill="hold">
                                          <p:stCondLst>
                                            <p:cond delay="0"/>
                                          </p:stCondLst>
                                        </p:cTn>
                                        <p:tgtEl>
                                          <p:spTgt spid="486">
                                            <p:txEl>
                                              <p:pRg end="0" st="0"/>
                                            </p:txEl>
                                          </p:spTgt>
                                        </p:tgtEl>
                                        <p:attrNameLst>
                                          <p:attrName>style.visibility</p:attrName>
                                        </p:attrNameLst>
                                      </p:cBhvr>
                                      <p:to>
                                        <p:strVal val="visible"/>
                                      </p:to>
                                    </p:set>
                                    <p:animEffect filter="fade" transition="in">
                                      <p:cBhvr>
                                        <p:cTn dur="500"/>
                                        <p:tgtEl>
                                          <p:spTgt spid="48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100"/>
                                  </p:stCondLst>
                                  <p:childTnLst>
                                    <p:set>
                                      <p:cBhvr>
                                        <p:cTn dur="1" fill="hold">
                                          <p:stCondLst>
                                            <p:cond delay="0"/>
                                          </p:stCondLst>
                                        </p:cTn>
                                        <p:tgtEl>
                                          <p:spTgt spid="486">
                                            <p:txEl>
                                              <p:pRg end="1" st="1"/>
                                            </p:txEl>
                                          </p:spTgt>
                                        </p:tgtEl>
                                        <p:attrNameLst>
                                          <p:attrName>style.visibility</p:attrName>
                                        </p:attrNameLst>
                                      </p:cBhvr>
                                      <p:to>
                                        <p:strVal val="visible"/>
                                      </p:to>
                                    </p:set>
                                    <p:animEffect filter="fade" transition="in">
                                      <p:cBhvr>
                                        <p:cTn dur="500"/>
                                        <p:tgtEl>
                                          <p:spTgt spid="486">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488"/>
                                        </p:tgtEl>
                                        <p:attrNameLst>
                                          <p:attrName>style.visibility</p:attrName>
                                        </p:attrNameLst>
                                      </p:cBhvr>
                                      <p:to>
                                        <p:strVal val="visible"/>
                                      </p:to>
                                    </p:set>
                                    <p:animEffect filter="fade" transition="in">
                                      <p:cBhvr>
                                        <p:cTn dur="500"/>
                                        <p:tgtEl>
                                          <p:spTgt spid="48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 name="Shape 493"/>
        <p:cNvGrpSpPr/>
        <p:nvPr/>
      </p:nvGrpSpPr>
      <p:grpSpPr>
        <a:xfrm>
          <a:off x="0" y="0"/>
          <a:ext cx="0" cy="0"/>
          <a:chOff x="0" y="0"/>
          <a:chExt cx="0" cy="0"/>
        </a:xfrm>
      </p:grpSpPr>
      <p:sp>
        <p:nvSpPr>
          <p:cNvPr id="494" name="Google Shape;494;p39"/>
          <p:cNvSpPr txBox="1"/>
          <p:nvPr>
            <p:ph idx="1" type="body"/>
          </p:nvPr>
        </p:nvSpPr>
        <p:spPr>
          <a:xfrm>
            <a:off x="184617" y="1018741"/>
            <a:ext cx="11811000" cy="6020972"/>
          </a:xfrm>
          <a:prstGeom prst="rect">
            <a:avLst/>
          </a:prstGeom>
          <a:noFill/>
          <a:ln>
            <a:noFill/>
          </a:ln>
        </p:spPr>
        <p:txBody>
          <a:bodyPr anchorCtr="0" anchor="t" bIns="45700" lIns="91425" spcFirstLastPara="1" rIns="91425" wrap="square" tIns="45700">
            <a:noAutofit/>
          </a:bodyPr>
          <a:lstStyle/>
          <a:p>
            <a:pPr indent="-292100" lvl="0" marL="292100" marR="0" rtl="1" algn="r">
              <a:lnSpc>
                <a:spcPct val="90000"/>
              </a:lnSpc>
              <a:spcBef>
                <a:spcPts val="0"/>
              </a:spcBef>
              <a:spcAft>
                <a:spcPts val="0"/>
              </a:spcAft>
              <a:buClr>
                <a:schemeClr val="dk1"/>
              </a:buClr>
              <a:buSzPts val="2800"/>
              <a:buFont typeface="Noto Sans Symbols"/>
              <a:buChar char="▪"/>
            </a:pPr>
            <a:r>
              <a:rPr b="0" i="0" lang="iw-IL" sz="2800" u="none" cap="none" strike="noStrike">
                <a:solidFill>
                  <a:schemeClr val="dk1"/>
                </a:solidFill>
                <a:latin typeface="Tahoma"/>
                <a:ea typeface="Tahoma"/>
                <a:cs typeface="Tahoma"/>
                <a:sym typeface="Tahoma"/>
              </a:rPr>
              <a:t>להודעת UDP אנו קוראים </a:t>
            </a:r>
            <a:r>
              <a:rPr b="1" i="0" lang="iw-IL" sz="2800" u="none" cap="none" strike="noStrike">
                <a:solidFill>
                  <a:srgbClr val="0099D5"/>
                </a:solidFill>
                <a:latin typeface="Tahoma"/>
                <a:ea typeface="Tahoma"/>
                <a:cs typeface="Tahoma"/>
                <a:sym typeface="Tahoma"/>
              </a:rPr>
              <a:t>Datagram.</a:t>
            </a:r>
            <a:endParaRPr b="0" i="0" sz="2800" u="none" cap="none" strike="noStrike">
              <a:solidFill>
                <a:schemeClr val="dk1"/>
              </a:solidFill>
              <a:latin typeface="Tahoma"/>
              <a:ea typeface="Tahoma"/>
              <a:cs typeface="Tahoma"/>
              <a:sym typeface="Tahoma"/>
            </a:endParaRPr>
          </a:p>
          <a:p>
            <a:pPr indent="-292100" lvl="0" marL="292100" marR="0" rtl="1" algn="r">
              <a:lnSpc>
                <a:spcPct val="90000"/>
              </a:lnSpc>
              <a:spcBef>
                <a:spcPts val="1000"/>
              </a:spcBef>
              <a:spcAft>
                <a:spcPts val="0"/>
              </a:spcAft>
              <a:buClr>
                <a:schemeClr val="dk1"/>
              </a:buClr>
              <a:buSzPts val="2800"/>
              <a:buFont typeface="Noto Sans Symbols"/>
              <a:buChar char="▪"/>
            </a:pPr>
            <a:r>
              <a:rPr b="0" i="0" lang="iw-IL" sz="2800" u="none" cap="none" strike="noStrike">
                <a:solidFill>
                  <a:schemeClr val="dk1"/>
                </a:solidFill>
                <a:latin typeface="Tahoma"/>
                <a:ea typeface="Tahoma"/>
                <a:cs typeface="Tahoma"/>
                <a:sym typeface="Tahoma"/>
              </a:rPr>
              <a:t>כמו מרבית הפרוטוקולים, הודעת UDP מחולקת לשניים: הדרים ומידע.</a:t>
            </a:r>
            <a:endParaRPr b="0" i="0" sz="2800" u="none" cap="none" strike="noStrike">
              <a:solidFill>
                <a:schemeClr val="dk1"/>
              </a:solidFill>
              <a:latin typeface="Tahoma"/>
              <a:ea typeface="Tahoma"/>
              <a:cs typeface="Tahoma"/>
              <a:sym typeface="Tahoma"/>
            </a:endParaRPr>
          </a:p>
          <a:p>
            <a:pPr indent="-292100" lvl="0" marL="292100" marR="0" rtl="1" algn="r">
              <a:lnSpc>
                <a:spcPct val="90000"/>
              </a:lnSpc>
              <a:spcBef>
                <a:spcPts val="1000"/>
              </a:spcBef>
              <a:spcAft>
                <a:spcPts val="0"/>
              </a:spcAft>
              <a:buClr>
                <a:schemeClr val="dk1"/>
              </a:buClr>
              <a:buSzPts val="2800"/>
              <a:buFont typeface="Noto Sans Symbols"/>
              <a:buChar char="▪"/>
            </a:pPr>
            <a:r>
              <a:rPr b="0" i="0" lang="iw-IL" sz="2800" u="none" cap="none" strike="noStrike">
                <a:solidFill>
                  <a:schemeClr val="dk1"/>
                </a:solidFill>
                <a:latin typeface="Tahoma"/>
                <a:ea typeface="Tahoma"/>
                <a:cs typeface="Tahoma"/>
                <a:sym typeface="Tahoma"/>
              </a:rPr>
              <a:t>ההדר ב-UDP בגודל 8 בתים.</a:t>
            </a:r>
            <a:endParaRPr/>
          </a:p>
          <a:p>
            <a:pPr indent="-114300" lvl="0" marL="292100" marR="0" rtl="1" algn="r">
              <a:lnSpc>
                <a:spcPct val="90000"/>
              </a:lnSpc>
              <a:spcBef>
                <a:spcPts val="1000"/>
              </a:spcBef>
              <a:spcAft>
                <a:spcPts val="0"/>
              </a:spcAft>
              <a:buClr>
                <a:schemeClr val="dk1"/>
              </a:buClr>
              <a:buSzPts val="2800"/>
              <a:buFont typeface="Noto Sans Symbols"/>
              <a:buNone/>
            </a:pPr>
            <a:r>
              <a:t/>
            </a:r>
            <a:endParaRPr b="0" i="0" sz="2800" u="none" cap="none" strike="noStrike">
              <a:solidFill>
                <a:schemeClr val="dk1"/>
              </a:solidFill>
              <a:latin typeface="Tahoma"/>
              <a:ea typeface="Tahoma"/>
              <a:cs typeface="Tahoma"/>
              <a:sym typeface="Tahoma"/>
            </a:endParaRPr>
          </a:p>
          <a:p>
            <a:pPr indent="-139700" lvl="0" marL="292100" marR="0" rtl="1" algn="r">
              <a:lnSpc>
                <a:spcPct val="90000"/>
              </a:lnSpc>
              <a:spcBef>
                <a:spcPts val="1000"/>
              </a:spcBef>
              <a:spcAft>
                <a:spcPts val="0"/>
              </a:spcAft>
              <a:buClr>
                <a:schemeClr val="dk1"/>
              </a:buClr>
              <a:buSzPts val="2400"/>
              <a:buFont typeface="Noto Sans Symbols"/>
              <a:buNone/>
            </a:pPr>
            <a:r>
              <a:t/>
            </a:r>
            <a:endParaRPr b="0" i="0" sz="2400" u="none" cap="none" strike="noStrike">
              <a:solidFill>
                <a:schemeClr val="dk1"/>
              </a:solidFill>
              <a:latin typeface="Tahoma"/>
              <a:ea typeface="Tahoma"/>
              <a:cs typeface="Tahoma"/>
              <a:sym typeface="Tahoma"/>
            </a:endParaRPr>
          </a:p>
          <a:p>
            <a:pPr indent="-292100" lvl="0" marL="292100" marR="0" rtl="1" algn="r">
              <a:lnSpc>
                <a:spcPct val="90000"/>
              </a:lnSpc>
              <a:spcBef>
                <a:spcPts val="1000"/>
              </a:spcBef>
              <a:spcAft>
                <a:spcPts val="0"/>
              </a:spcAft>
              <a:buClr>
                <a:schemeClr val="dk1"/>
              </a:buClr>
              <a:buSzPts val="2400"/>
              <a:buFont typeface="Noto Sans Symbols"/>
              <a:buChar char="▪"/>
            </a:pPr>
            <a:r>
              <a:rPr b="1" i="0" lang="iw-IL" sz="2400" u="none" cap="none" strike="noStrike">
                <a:solidFill>
                  <a:schemeClr val="dk1"/>
                </a:solidFill>
                <a:latin typeface="Tahoma"/>
                <a:ea typeface="Tahoma"/>
                <a:cs typeface="Tahoma"/>
                <a:sym typeface="Tahoma"/>
              </a:rPr>
              <a:t>כך בנוי ההדר:</a:t>
            </a:r>
            <a:endParaRPr/>
          </a:p>
          <a:p>
            <a:pPr indent="-114300" lvl="0" marL="292100" marR="0" rtl="1" algn="r">
              <a:lnSpc>
                <a:spcPct val="90000"/>
              </a:lnSpc>
              <a:spcBef>
                <a:spcPts val="1000"/>
              </a:spcBef>
              <a:spcAft>
                <a:spcPts val="0"/>
              </a:spcAft>
              <a:buClr>
                <a:schemeClr val="dk1"/>
              </a:buClr>
              <a:buSzPts val="2800"/>
              <a:buFont typeface="Noto Sans Symbols"/>
              <a:buNone/>
            </a:pPr>
            <a:r>
              <a:t/>
            </a:r>
            <a:endParaRPr b="1" i="0" sz="2800" u="none" cap="none" strike="noStrike">
              <a:solidFill>
                <a:schemeClr val="dk1"/>
              </a:solidFill>
              <a:latin typeface="Tahoma"/>
              <a:ea typeface="Tahoma"/>
              <a:cs typeface="Tahoma"/>
              <a:sym typeface="Tahoma"/>
            </a:endParaRPr>
          </a:p>
          <a:p>
            <a:pPr indent="-114300" lvl="0" marL="292100" marR="0" rtl="1" algn="r">
              <a:lnSpc>
                <a:spcPct val="90000"/>
              </a:lnSpc>
              <a:spcBef>
                <a:spcPts val="1000"/>
              </a:spcBef>
              <a:spcAft>
                <a:spcPts val="0"/>
              </a:spcAft>
              <a:buClr>
                <a:schemeClr val="dk1"/>
              </a:buClr>
              <a:buSzPts val="2800"/>
              <a:buFont typeface="Noto Sans Symbols"/>
              <a:buNone/>
            </a:pPr>
            <a:r>
              <a:t/>
            </a:r>
            <a:endParaRPr b="1" i="0" sz="2800" u="none" cap="none" strike="noStrike">
              <a:solidFill>
                <a:schemeClr val="dk1"/>
              </a:solidFill>
              <a:latin typeface="Tahoma"/>
              <a:ea typeface="Tahoma"/>
              <a:cs typeface="Tahoma"/>
              <a:sym typeface="Tahoma"/>
            </a:endParaRPr>
          </a:p>
          <a:p>
            <a:pPr indent="-114300" lvl="0" marL="292100" marR="0" rtl="1" algn="r">
              <a:lnSpc>
                <a:spcPct val="90000"/>
              </a:lnSpc>
              <a:spcBef>
                <a:spcPts val="1000"/>
              </a:spcBef>
              <a:spcAft>
                <a:spcPts val="0"/>
              </a:spcAft>
              <a:buClr>
                <a:schemeClr val="dk1"/>
              </a:buClr>
              <a:buSzPts val="2800"/>
              <a:buFont typeface="Noto Sans Symbols"/>
              <a:buNone/>
            </a:pPr>
            <a:r>
              <a:t/>
            </a:r>
            <a:endParaRPr b="1" i="0" sz="2800" u="none" cap="none" strike="noStrike">
              <a:solidFill>
                <a:schemeClr val="dk1"/>
              </a:solidFill>
              <a:latin typeface="Tahoma"/>
              <a:ea typeface="Tahoma"/>
              <a:cs typeface="Tahoma"/>
              <a:sym typeface="Tahoma"/>
            </a:endParaRPr>
          </a:p>
          <a:p>
            <a:pPr indent="-38100" lvl="0" marL="292100" marR="0" rtl="1" algn="r">
              <a:lnSpc>
                <a:spcPct val="90000"/>
              </a:lnSpc>
              <a:spcBef>
                <a:spcPts val="1000"/>
              </a:spcBef>
              <a:spcAft>
                <a:spcPts val="0"/>
              </a:spcAft>
              <a:buClr>
                <a:schemeClr val="dk1"/>
              </a:buClr>
              <a:buSzPts val="4000"/>
              <a:buFont typeface="Noto Sans Symbols"/>
              <a:buNone/>
            </a:pPr>
            <a:r>
              <a:t/>
            </a:r>
            <a:endParaRPr b="1" i="0" sz="4000" u="none" cap="none" strike="noStrike">
              <a:solidFill>
                <a:schemeClr val="dk1"/>
              </a:solidFill>
              <a:latin typeface="Tahoma"/>
              <a:ea typeface="Tahoma"/>
              <a:cs typeface="Tahoma"/>
              <a:sym typeface="Tahoma"/>
            </a:endParaRPr>
          </a:p>
          <a:p>
            <a:pPr indent="-292100" lvl="0" marL="292100" marR="0" rtl="1" algn="r">
              <a:lnSpc>
                <a:spcPct val="90000"/>
              </a:lnSpc>
              <a:spcBef>
                <a:spcPts val="1000"/>
              </a:spcBef>
              <a:spcAft>
                <a:spcPts val="0"/>
              </a:spcAft>
              <a:buClr>
                <a:srgbClr val="FF0000"/>
              </a:buClr>
              <a:buSzPts val="2800"/>
              <a:buFont typeface="Noto Sans Symbols"/>
              <a:buChar char="▪"/>
            </a:pPr>
            <a:r>
              <a:rPr b="1" i="0" lang="iw-IL" sz="2800" u="none" cap="none" strike="noStrike">
                <a:solidFill>
                  <a:srgbClr val="FF0000"/>
                </a:solidFill>
                <a:latin typeface="Tahoma"/>
                <a:ea typeface="Tahoma"/>
                <a:cs typeface="Tahoma"/>
                <a:sym typeface="Tahoma"/>
              </a:rPr>
              <a:t>ומה לדעתכם מופיע בחלק של המידע?</a:t>
            </a:r>
            <a:endParaRPr b="1" i="0" sz="2800" u="none" cap="none" strike="noStrike">
              <a:solidFill>
                <a:srgbClr val="FF0000"/>
              </a:solidFill>
              <a:latin typeface="Tahoma"/>
              <a:ea typeface="Tahoma"/>
              <a:cs typeface="Tahoma"/>
              <a:sym typeface="Tahoma"/>
            </a:endParaRPr>
          </a:p>
          <a:p>
            <a:pPr indent="-114300" lvl="0" marL="292100" marR="0" rtl="1" algn="r">
              <a:lnSpc>
                <a:spcPct val="90000"/>
              </a:lnSpc>
              <a:spcBef>
                <a:spcPts val="1000"/>
              </a:spcBef>
              <a:spcAft>
                <a:spcPts val="0"/>
              </a:spcAft>
              <a:buClr>
                <a:schemeClr val="dk1"/>
              </a:buClr>
              <a:buSzPts val="2800"/>
              <a:buFont typeface="Noto Sans Symbols"/>
              <a:buNone/>
            </a:pPr>
            <a:r>
              <a:t/>
            </a:r>
            <a:endParaRPr b="0" i="0" sz="2800" u="none" cap="none" strike="noStrike">
              <a:solidFill>
                <a:schemeClr val="dk1"/>
              </a:solidFill>
              <a:latin typeface="Tahoma"/>
              <a:ea typeface="Tahoma"/>
              <a:cs typeface="Tahoma"/>
              <a:sym typeface="Tahoma"/>
            </a:endParaRPr>
          </a:p>
        </p:txBody>
      </p:sp>
      <p:graphicFrame>
        <p:nvGraphicFramePr>
          <p:cNvPr id="495" name="Google Shape;495;p39"/>
          <p:cNvGraphicFramePr/>
          <p:nvPr/>
        </p:nvGraphicFramePr>
        <p:xfrm>
          <a:off x="1551217" y="4193577"/>
          <a:ext cx="3000000" cy="3000000"/>
        </p:xfrm>
        <a:graphic>
          <a:graphicData uri="http://schemas.openxmlformats.org/drawingml/2006/table">
            <a:tbl>
              <a:tblPr bandRow="1" firstRow="1">
                <a:noFill/>
                <a:tableStyleId>{A1DC924F-32E4-42B7-BB0B-D5FB96688C9F}</a:tableStyleId>
              </a:tblPr>
              <a:tblGrid>
                <a:gridCol w="4627025"/>
                <a:gridCol w="4627025"/>
              </a:tblGrid>
              <a:tr h="636725">
                <a:tc>
                  <a:txBody>
                    <a:bodyPr/>
                    <a:lstStyle/>
                    <a:p>
                      <a:pPr indent="0" lvl="0" marL="0" marR="0" rtl="0" algn="ctr">
                        <a:spcBef>
                          <a:spcPts val="0"/>
                        </a:spcBef>
                        <a:spcAft>
                          <a:spcPts val="0"/>
                        </a:spcAft>
                        <a:buNone/>
                      </a:pPr>
                      <a:r>
                        <a:rPr b="1" lang="iw-IL" sz="2000" u="none" cap="none" strike="noStrike"/>
                        <a:t>Source Port</a:t>
                      </a:r>
                      <a:endParaRPr b="1" sz="2000" u="none" cap="none" strike="noStrike"/>
                    </a:p>
                  </a:txBody>
                  <a:tcPr marT="45725" marB="45725" marR="91450" marL="91450" anchor="ctr">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iw-IL" sz="2000" u="none" cap="none" strike="noStrike"/>
                        <a:t>Destination Port</a:t>
                      </a:r>
                      <a:endParaRPr b="1" sz="2000" u="none" cap="none" strike="noStrike"/>
                    </a:p>
                  </a:txBody>
                  <a:tcPr marT="45725" marB="45725" marR="91450" marL="91450" anchor="ctr">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solidFill>
                      <a:schemeClr val="lt1"/>
                    </a:solidFill>
                  </a:tcPr>
                </a:tc>
              </a:tr>
              <a:tr h="636725">
                <a:tc>
                  <a:txBody>
                    <a:bodyPr/>
                    <a:lstStyle/>
                    <a:p>
                      <a:pPr indent="0" lvl="0" marL="0" marR="0" rtl="0" algn="ctr">
                        <a:spcBef>
                          <a:spcPts val="0"/>
                        </a:spcBef>
                        <a:spcAft>
                          <a:spcPts val="0"/>
                        </a:spcAft>
                        <a:buNone/>
                      </a:pPr>
                      <a:r>
                        <a:rPr b="1" lang="iw-IL" sz="2000" u="none" cap="none" strike="noStrike"/>
                        <a:t>Length</a:t>
                      </a:r>
                      <a:endParaRPr b="1" sz="2000" u="none" cap="none" strike="noStrike"/>
                    </a:p>
                  </a:txBody>
                  <a:tcPr marT="45725" marB="45725" marR="91450" marL="91450" anchor="ctr">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iw-IL" sz="2000" u="none" cap="none" strike="noStrike"/>
                        <a:t>Checksum</a:t>
                      </a:r>
                      <a:endParaRPr b="1" sz="2000" u="none" cap="none" strike="noStrike"/>
                    </a:p>
                  </a:txBody>
                  <a:tcPr marT="45725" marB="45725" marR="91450" marL="91450" anchor="ctr">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solidFill>
                      <a:schemeClr val="lt1"/>
                    </a:solidFill>
                  </a:tcPr>
                </a:tc>
              </a:tr>
            </a:tbl>
          </a:graphicData>
        </a:graphic>
      </p:graphicFrame>
      <p:grpSp>
        <p:nvGrpSpPr>
          <p:cNvPr id="496" name="Google Shape;496;p39"/>
          <p:cNvGrpSpPr/>
          <p:nvPr/>
        </p:nvGrpSpPr>
        <p:grpSpPr>
          <a:xfrm>
            <a:off x="1532204" y="3376732"/>
            <a:ext cx="9273062" cy="812326"/>
            <a:chOff x="1568137" y="2514602"/>
            <a:chExt cx="9273062" cy="812326"/>
          </a:xfrm>
        </p:grpSpPr>
        <p:sp>
          <p:nvSpPr>
            <p:cNvPr id="497" name="Google Shape;497;p39"/>
            <p:cNvSpPr/>
            <p:nvPr/>
          </p:nvSpPr>
          <p:spPr>
            <a:xfrm>
              <a:off x="1574800" y="2514602"/>
              <a:ext cx="9118600" cy="800100"/>
            </a:xfrm>
            <a:custGeom>
              <a:rect b="b" l="l" r="r" t="t"/>
              <a:pathLst>
                <a:path extrusionOk="0" h="120000" w="120000">
                  <a:moveTo>
                    <a:pt x="0" y="1904"/>
                  </a:moveTo>
                  <a:lnTo>
                    <a:pt x="167" y="120000"/>
                  </a:lnTo>
                  <a:lnTo>
                    <a:pt x="120000" y="120000"/>
                  </a:lnTo>
                  <a:lnTo>
                    <a:pt x="44122" y="0"/>
                  </a:lnTo>
                  <a:lnTo>
                    <a:pt x="0" y="1904"/>
                  </a:lnTo>
                  <a:close/>
                </a:path>
              </a:pathLst>
            </a:custGeom>
            <a:solidFill>
              <a:srgbClr val="FFDDD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cxnSp>
          <p:nvCxnSpPr>
            <p:cNvPr id="498" name="Google Shape;498;p39"/>
            <p:cNvCxnSpPr/>
            <p:nvPr/>
          </p:nvCxnSpPr>
          <p:spPr>
            <a:xfrm flipH="1" rot="10800000">
              <a:off x="1568137" y="2534503"/>
              <a:ext cx="1" cy="792424"/>
            </a:xfrm>
            <a:prstGeom prst="straightConnector1">
              <a:avLst/>
            </a:prstGeom>
            <a:noFill/>
            <a:ln cap="flat" cmpd="sng" w="12700">
              <a:solidFill>
                <a:srgbClr val="7F7F7F"/>
              </a:solidFill>
              <a:prstDash val="dash"/>
              <a:miter lim="800000"/>
              <a:headEnd len="sm" w="sm" type="none"/>
              <a:tailEnd len="sm" w="sm" type="none"/>
            </a:ln>
          </p:spPr>
        </p:cxnSp>
        <p:cxnSp>
          <p:nvCxnSpPr>
            <p:cNvPr id="499" name="Google Shape;499;p39"/>
            <p:cNvCxnSpPr/>
            <p:nvPr/>
          </p:nvCxnSpPr>
          <p:spPr>
            <a:xfrm rot="10800000">
              <a:off x="4959038" y="2534503"/>
              <a:ext cx="5882161" cy="792425"/>
            </a:xfrm>
            <a:prstGeom prst="straightConnector1">
              <a:avLst/>
            </a:prstGeom>
            <a:noFill/>
            <a:ln cap="flat" cmpd="sng" w="12700">
              <a:solidFill>
                <a:srgbClr val="7F7F7F"/>
              </a:solidFill>
              <a:prstDash val="dash"/>
              <a:miter lim="800000"/>
              <a:headEnd len="sm" w="sm" type="none"/>
              <a:tailEnd len="sm" w="sm" type="none"/>
            </a:ln>
          </p:spPr>
        </p:cxnSp>
      </p:grpSp>
      <p:sp>
        <p:nvSpPr>
          <p:cNvPr id="500" name="Google Shape;500;p39"/>
          <p:cNvSpPr txBox="1"/>
          <p:nvPr>
            <p:ph type="title"/>
          </p:nvPr>
        </p:nvSpPr>
        <p:spPr>
          <a:xfrm>
            <a:off x="0" y="36757"/>
            <a:ext cx="12123962" cy="934792"/>
          </a:xfrm>
          <a:prstGeom prst="rect">
            <a:avLst/>
          </a:prstGeom>
          <a:noFill/>
          <a:ln>
            <a:noFill/>
          </a:ln>
        </p:spPr>
        <p:txBody>
          <a:bodyPr anchorCtr="0" anchor="ctr" bIns="45700" lIns="91425" spcFirstLastPara="1" rIns="91425" wrap="square" tIns="45700">
            <a:noAutofit/>
          </a:bodyPr>
          <a:lstStyle/>
          <a:p>
            <a:pPr indent="0" lvl="0" marL="0" marR="0" rtl="1" algn="ctr">
              <a:lnSpc>
                <a:spcPct val="90000"/>
              </a:lnSpc>
              <a:spcBef>
                <a:spcPts val="0"/>
              </a:spcBef>
              <a:spcAft>
                <a:spcPts val="0"/>
              </a:spcAft>
              <a:buClr>
                <a:schemeClr val="dk1"/>
              </a:buClr>
              <a:buSzPts val="4400"/>
              <a:buFont typeface="Tahoma"/>
              <a:buNone/>
            </a:pPr>
            <a:r>
              <a:rPr b="1" i="0" lang="iw-IL" sz="4400" u="none" cap="none" strike="noStrike">
                <a:solidFill>
                  <a:schemeClr val="dk1"/>
                </a:solidFill>
                <a:latin typeface="Tahoma"/>
                <a:ea typeface="Tahoma"/>
                <a:cs typeface="Tahoma"/>
                <a:sym typeface="Tahoma"/>
              </a:rPr>
              <a:t>הודעת UDP</a:t>
            </a:r>
            <a:endParaRPr b="1" i="0" sz="4400" u="none" cap="none" strike="noStrike">
              <a:solidFill>
                <a:schemeClr val="dk1"/>
              </a:solidFill>
              <a:latin typeface="Tahoma"/>
              <a:ea typeface="Tahoma"/>
              <a:cs typeface="Tahoma"/>
              <a:sym typeface="Tahoma"/>
            </a:endParaRPr>
          </a:p>
        </p:txBody>
      </p:sp>
      <p:cxnSp>
        <p:nvCxnSpPr>
          <p:cNvPr id="501" name="Google Shape;501;p39"/>
          <p:cNvCxnSpPr/>
          <p:nvPr/>
        </p:nvCxnSpPr>
        <p:spPr>
          <a:xfrm>
            <a:off x="1509739" y="4082766"/>
            <a:ext cx="9295526" cy="0"/>
          </a:xfrm>
          <a:prstGeom prst="straightConnector1">
            <a:avLst/>
          </a:prstGeom>
          <a:noFill/>
          <a:ln cap="flat" cmpd="sng" w="38100">
            <a:solidFill>
              <a:srgbClr val="00B0F0"/>
            </a:solidFill>
            <a:prstDash val="solid"/>
            <a:miter lim="800000"/>
            <a:headEnd len="med" w="med" type="triangle"/>
            <a:tailEnd len="med" w="med" type="triangle"/>
          </a:ln>
        </p:spPr>
      </p:cxnSp>
      <p:sp>
        <p:nvSpPr>
          <p:cNvPr id="502" name="Google Shape;502;p39"/>
          <p:cNvSpPr/>
          <p:nvPr/>
        </p:nvSpPr>
        <p:spPr>
          <a:xfrm>
            <a:off x="5212137" y="3758294"/>
            <a:ext cx="1603023" cy="270933"/>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iw-IL" sz="2000" u="none" cap="none" strike="noStrike">
                <a:solidFill>
                  <a:srgbClr val="00B0F0"/>
                </a:solidFill>
                <a:latin typeface="Calibri"/>
                <a:ea typeface="Calibri"/>
                <a:cs typeface="Calibri"/>
                <a:sym typeface="Calibri"/>
              </a:rPr>
              <a:t>32 bits</a:t>
            </a:r>
            <a:endParaRPr/>
          </a:p>
        </p:txBody>
      </p:sp>
      <p:sp>
        <p:nvSpPr>
          <p:cNvPr id="503" name="Google Shape;503;p39"/>
          <p:cNvSpPr/>
          <p:nvPr/>
        </p:nvSpPr>
        <p:spPr>
          <a:xfrm>
            <a:off x="3198325" y="5653453"/>
            <a:ext cx="1603023" cy="270933"/>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iw-IL" sz="2000" u="none" cap="none" strike="noStrike">
                <a:solidFill>
                  <a:srgbClr val="00B0F0"/>
                </a:solidFill>
                <a:latin typeface="Calibri"/>
                <a:ea typeface="Calibri"/>
                <a:cs typeface="Calibri"/>
                <a:sym typeface="Calibri"/>
              </a:rPr>
              <a:t>16 bits</a:t>
            </a:r>
            <a:endParaRPr/>
          </a:p>
        </p:txBody>
      </p:sp>
      <p:sp>
        <p:nvSpPr>
          <p:cNvPr id="504" name="Google Shape;504;p39"/>
          <p:cNvSpPr/>
          <p:nvPr/>
        </p:nvSpPr>
        <p:spPr>
          <a:xfrm>
            <a:off x="7661917" y="5622632"/>
            <a:ext cx="1603023" cy="270933"/>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iw-IL" sz="2000" u="none" cap="none" strike="noStrike">
                <a:solidFill>
                  <a:srgbClr val="00B0F0"/>
                </a:solidFill>
                <a:latin typeface="Calibri"/>
                <a:ea typeface="Calibri"/>
                <a:cs typeface="Calibri"/>
                <a:sym typeface="Calibri"/>
              </a:rPr>
              <a:t>16 bits</a:t>
            </a:r>
            <a:endParaRPr/>
          </a:p>
        </p:txBody>
      </p:sp>
      <p:sp>
        <p:nvSpPr>
          <p:cNvPr id="505" name="Google Shape;505;p39"/>
          <p:cNvSpPr/>
          <p:nvPr/>
        </p:nvSpPr>
        <p:spPr>
          <a:xfrm>
            <a:off x="1568138" y="2567498"/>
            <a:ext cx="3390900" cy="797710"/>
          </a:xfrm>
          <a:prstGeom prst="rect">
            <a:avLst/>
          </a:prstGeom>
          <a:solidFill>
            <a:schemeClr val="lt2"/>
          </a:solidFill>
          <a:ln cap="flat" cmpd="sng" w="571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iw-IL" sz="2000" u="none" cap="none" strike="noStrike">
                <a:solidFill>
                  <a:schemeClr val="dk1"/>
                </a:solidFill>
                <a:latin typeface="Calibri"/>
                <a:ea typeface="Calibri"/>
                <a:cs typeface="Calibri"/>
                <a:sym typeface="Calibri"/>
              </a:rPr>
              <a:t>Headers</a:t>
            </a:r>
            <a:br>
              <a:rPr b="1" i="0" lang="iw-IL" sz="2000" u="none" cap="none" strike="noStrike">
                <a:solidFill>
                  <a:schemeClr val="dk1"/>
                </a:solidFill>
                <a:latin typeface="Calibri"/>
                <a:ea typeface="Calibri"/>
                <a:cs typeface="Calibri"/>
                <a:sym typeface="Calibri"/>
              </a:rPr>
            </a:br>
            <a:r>
              <a:rPr b="1" i="0" lang="iw-IL" sz="2000" u="none" cap="none" strike="noStrike">
                <a:solidFill>
                  <a:schemeClr val="dk1"/>
                </a:solidFill>
                <a:latin typeface="Calibri"/>
                <a:ea typeface="Calibri"/>
                <a:cs typeface="Calibri"/>
                <a:sym typeface="Calibri"/>
              </a:rPr>
              <a:t>(הדרים)</a:t>
            </a:r>
            <a:endParaRPr b="1" i="0" sz="2000" u="none" cap="none" strike="noStrike">
              <a:solidFill>
                <a:schemeClr val="dk1"/>
              </a:solidFill>
              <a:latin typeface="Calibri"/>
              <a:ea typeface="Calibri"/>
              <a:cs typeface="Calibri"/>
              <a:sym typeface="Calibri"/>
            </a:endParaRPr>
          </a:p>
        </p:txBody>
      </p:sp>
      <p:sp>
        <p:nvSpPr>
          <p:cNvPr id="506" name="Google Shape;506;p39"/>
          <p:cNvSpPr/>
          <p:nvPr/>
        </p:nvSpPr>
        <p:spPr>
          <a:xfrm>
            <a:off x="4959038" y="2563826"/>
            <a:ext cx="5705033" cy="797710"/>
          </a:xfrm>
          <a:prstGeom prst="rect">
            <a:avLst/>
          </a:prstGeom>
          <a:solidFill>
            <a:schemeClr val="lt2"/>
          </a:solidFill>
          <a:ln cap="flat" cmpd="sng" w="571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iw-IL" sz="2400" u="none" cap="none" strike="noStrike">
                <a:solidFill>
                  <a:schemeClr val="dk1"/>
                </a:solidFill>
                <a:latin typeface="Calibri"/>
                <a:ea typeface="Calibri"/>
                <a:cs typeface="Calibri"/>
                <a:sym typeface="Calibri"/>
              </a:rPr>
              <a:t>Data</a:t>
            </a:r>
            <a:br>
              <a:rPr b="1" i="0" lang="iw-IL" sz="2400" u="none" cap="none" strike="noStrike">
                <a:solidFill>
                  <a:schemeClr val="dk1"/>
                </a:solidFill>
                <a:latin typeface="Calibri"/>
                <a:ea typeface="Calibri"/>
                <a:cs typeface="Calibri"/>
                <a:sym typeface="Calibri"/>
              </a:rPr>
            </a:br>
            <a:r>
              <a:rPr b="1" i="0" lang="iw-IL" sz="2400" u="none" cap="none" strike="noStrike">
                <a:solidFill>
                  <a:schemeClr val="dk1"/>
                </a:solidFill>
                <a:latin typeface="Calibri"/>
                <a:ea typeface="Calibri"/>
                <a:cs typeface="Calibri"/>
                <a:sym typeface="Calibri"/>
              </a:rPr>
              <a:t>(מידע)</a:t>
            </a:r>
            <a:endParaRPr b="1" i="0" sz="2400" u="none" cap="none" strike="noStrike">
              <a:solidFill>
                <a:schemeClr val="dk1"/>
              </a:solidFill>
              <a:latin typeface="Calibri"/>
              <a:ea typeface="Calibri"/>
              <a:cs typeface="Calibri"/>
              <a:sym typeface="Calibri"/>
            </a:endParaRPr>
          </a:p>
        </p:txBody>
      </p:sp>
      <p:sp>
        <p:nvSpPr>
          <p:cNvPr id="507" name="Google Shape;507;p39"/>
          <p:cNvSpPr/>
          <p:nvPr/>
        </p:nvSpPr>
        <p:spPr>
          <a:xfrm>
            <a:off x="1568138" y="2563826"/>
            <a:ext cx="3390900" cy="797710"/>
          </a:xfrm>
          <a:prstGeom prst="rect">
            <a:avLst/>
          </a:prstGeom>
          <a:gradFill>
            <a:gsLst>
              <a:gs pos="0">
                <a:schemeClr val="lt2"/>
              </a:gs>
              <a:gs pos="100000">
                <a:srgbClr val="FF8B8B"/>
              </a:gs>
            </a:gsLst>
            <a:lin ang="5400000" scaled="0"/>
          </a:gradFill>
          <a:ln cap="flat" cmpd="sng" w="571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iw-IL" sz="2000" u="none" cap="none" strike="noStrike">
                <a:solidFill>
                  <a:srgbClr val="C00000"/>
                </a:solidFill>
                <a:latin typeface="Calibri"/>
                <a:ea typeface="Calibri"/>
                <a:cs typeface="Calibri"/>
                <a:sym typeface="Calibri"/>
              </a:rPr>
              <a:t>Headers</a:t>
            </a:r>
            <a:br>
              <a:rPr b="1" i="0" lang="iw-IL" sz="2000" u="none" cap="none" strike="noStrike">
                <a:solidFill>
                  <a:srgbClr val="C00000"/>
                </a:solidFill>
                <a:latin typeface="Calibri"/>
                <a:ea typeface="Calibri"/>
                <a:cs typeface="Calibri"/>
                <a:sym typeface="Calibri"/>
              </a:rPr>
            </a:br>
            <a:r>
              <a:rPr b="1" i="0" lang="iw-IL" sz="2000" u="none" cap="none" strike="noStrike">
                <a:solidFill>
                  <a:srgbClr val="C00000"/>
                </a:solidFill>
                <a:latin typeface="Calibri"/>
                <a:ea typeface="Calibri"/>
                <a:cs typeface="Calibri"/>
                <a:sym typeface="Calibri"/>
              </a:rPr>
              <a:t>(הדרים)</a:t>
            </a:r>
            <a:endParaRPr b="1" i="0" sz="2000" u="none" cap="none" strike="noStrike">
              <a:solidFill>
                <a:srgbClr val="C00000"/>
              </a:solidFill>
              <a:latin typeface="Calibri"/>
              <a:ea typeface="Calibri"/>
              <a:cs typeface="Calibri"/>
              <a:sym typeface="Calibri"/>
            </a:endParaRPr>
          </a:p>
        </p:txBody>
      </p:sp>
      <p:sp>
        <p:nvSpPr>
          <p:cNvPr id="508" name="Google Shape;508;p39"/>
          <p:cNvSpPr/>
          <p:nvPr/>
        </p:nvSpPr>
        <p:spPr>
          <a:xfrm>
            <a:off x="4275595" y="4390888"/>
            <a:ext cx="1603023" cy="270933"/>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iw-IL" sz="2000" u="none" cap="none" strike="noStrike">
                <a:solidFill>
                  <a:srgbClr val="7F7F7F"/>
                </a:solidFill>
                <a:latin typeface="Calibri"/>
                <a:ea typeface="Calibri"/>
                <a:cs typeface="Calibri"/>
                <a:sym typeface="Calibri"/>
              </a:rPr>
              <a:t>(2 bytes)</a:t>
            </a:r>
            <a:endParaRPr b="1" i="0" sz="2000" u="none" cap="none" strike="noStrike">
              <a:solidFill>
                <a:srgbClr val="7F7F7F"/>
              </a:solidFill>
              <a:latin typeface="Calibri"/>
              <a:ea typeface="Calibri"/>
              <a:cs typeface="Calibri"/>
              <a:sym typeface="Calibri"/>
            </a:endParaRPr>
          </a:p>
        </p:txBody>
      </p:sp>
      <p:sp>
        <p:nvSpPr>
          <p:cNvPr id="509" name="Google Shape;509;p39"/>
          <p:cNvSpPr/>
          <p:nvPr/>
        </p:nvSpPr>
        <p:spPr>
          <a:xfrm>
            <a:off x="9116517" y="4366618"/>
            <a:ext cx="1603023" cy="270933"/>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iw-IL" sz="2000" u="none" cap="none" strike="noStrike">
                <a:solidFill>
                  <a:srgbClr val="7F7F7F"/>
                </a:solidFill>
                <a:latin typeface="Calibri"/>
                <a:ea typeface="Calibri"/>
                <a:cs typeface="Calibri"/>
                <a:sym typeface="Calibri"/>
              </a:rPr>
              <a:t>(2 bytes)</a:t>
            </a:r>
            <a:endParaRPr b="1" i="0" sz="2000" u="none" cap="none" strike="noStrike">
              <a:solidFill>
                <a:srgbClr val="7F7F7F"/>
              </a:solidFill>
              <a:latin typeface="Calibri"/>
              <a:ea typeface="Calibri"/>
              <a:cs typeface="Calibri"/>
              <a:sym typeface="Calibri"/>
            </a:endParaRPr>
          </a:p>
        </p:txBody>
      </p:sp>
      <p:sp>
        <p:nvSpPr>
          <p:cNvPr id="510" name="Google Shape;510;p39"/>
          <p:cNvSpPr/>
          <p:nvPr/>
        </p:nvSpPr>
        <p:spPr>
          <a:xfrm>
            <a:off x="3999837" y="5015483"/>
            <a:ext cx="1603023" cy="270933"/>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iw-IL" sz="2000" u="none" cap="none" strike="noStrike">
                <a:solidFill>
                  <a:srgbClr val="7F7F7F"/>
                </a:solidFill>
                <a:latin typeface="Calibri"/>
                <a:ea typeface="Calibri"/>
                <a:cs typeface="Calibri"/>
                <a:sym typeface="Calibri"/>
              </a:rPr>
              <a:t>(2 bytes)</a:t>
            </a:r>
            <a:endParaRPr b="1" i="0" sz="2000" u="none" cap="none" strike="noStrike">
              <a:solidFill>
                <a:srgbClr val="7F7F7F"/>
              </a:solidFill>
              <a:latin typeface="Calibri"/>
              <a:ea typeface="Calibri"/>
              <a:cs typeface="Calibri"/>
              <a:sym typeface="Calibri"/>
            </a:endParaRPr>
          </a:p>
        </p:txBody>
      </p:sp>
      <p:sp>
        <p:nvSpPr>
          <p:cNvPr id="511" name="Google Shape;511;p39"/>
          <p:cNvSpPr/>
          <p:nvPr/>
        </p:nvSpPr>
        <p:spPr>
          <a:xfrm>
            <a:off x="8795388" y="5016562"/>
            <a:ext cx="1603023" cy="270933"/>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iw-IL" sz="2000" u="none" cap="none" strike="noStrike">
                <a:solidFill>
                  <a:srgbClr val="7F7F7F"/>
                </a:solidFill>
                <a:latin typeface="Calibri"/>
                <a:ea typeface="Calibri"/>
                <a:cs typeface="Calibri"/>
                <a:sym typeface="Calibri"/>
              </a:rPr>
              <a:t>(2 bytes)</a:t>
            </a:r>
            <a:endParaRPr b="1" i="0" sz="2000" u="none" cap="none" strike="noStrike">
              <a:solidFill>
                <a:srgbClr val="7F7F7F"/>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500"/>
                                        </p:tgtEl>
                                        <p:attrNameLst>
                                          <p:attrName>style.visibility</p:attrName>
                                        </p:attrNameLst>
                                      </p:cBhvr>
                                      <p:to>
                                        <p:strVal val="visible"/>
                                      </p:to>
                                    </p:set>
                                    <p:animEffect filter="fade" transition="in">
                                      <p:cBhvr>
                                        <p:cTn dur="500"/>
                                        <p:tgtEl>
                                          <p:spTgt spid="50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100"/>
                                  </p:stCondLst>
                                  <p:childTnLst>
                                    <p:set>
                                      <p:cBhvr>
                                        <p:cTn dur="1" fill="hold">
                                          <p:stCondLst>
                                            <p:cond delay="0"/>
                                          </p:stCondLst>
                                        </p:cTn>
                                        <p:tgtEl>
                                          <p:spTgt spid="494">
                                            <p:txEl>
                                              <p:pRg end="0" st="0"/>
                                            </p:txEl>
                                          </p:spTgt>
                                        </p:tgtEl>
                                        <p:attrNameLst>
                                          <p:attrName>style.visibility</p:attrName>
                                        </p:attrNameLst>
                                      </p:cBhvr>
                                      <p:to>
                                        <p:strVal val="visible"/>
                                      </p:to>
                                    </p:set>
                                    <p:animEffect filter="fade" transition="in">
                                      <p:cBhvr>
                                        <p:cTn dur="500"/>
                                        <p:tgtEl>
                                          <p:spTgt spid="49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100"/>
                                  </p:stCondLst>
                                  <p:childTnLst>
                                    <p:set>
                                      <p:cBhvr>
                                        <p:cTn dur="1" fill="hold">
                                          <p:stCondLst>
                                            <p:cond delay="0"/>
                                          </p:stCondLst>
                                        </p:cTn>
                                        <p:tgtEl>
                                          <p:spTgt spid="494">
                                            <p:txEl>
                                              <p:pRg end="1" st="1"/>
                                            </p:txEl>
                                          </p:spTgt>
                                        </p:tgtEl>
                                        <p:attrNameLst>
                                          <p:attrName>style.visibility</p:attrName>
                                        </p:attrNameLst>
                                      </p:cBhvr>
                                      <p:to>
                                        <p:strVal val="visible"/>
                                      </p:to>
                                    </p:set>
                                    <p:animEffect filter="fade" transition="in">
                                      <p:cBhvr>
                                        <p:cTn dur="500"/>
                                        <p:tgtEl>
                                          <p:spTgt spid="49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100"/>
                                  </p:stCondLst>
                                  <p:childTnLst>
                                    <p:set>
                                      <p:cBhvr>
                                        <p:cTn dur="1" fill="hold">
                                          <p:stCondLst>
                                            <p:cond delay="0"/>
                                          </p:stCondLst>
                                        </p:cTn>
                                        <p:tgtEl>
                                          <p:spTgt spid="494">
                                            <p:txEl>
                                              <p:pRg end="2" st="2"/>
                                            </p:txEl>
                                          </p:spTgt>
                                        </p:tgtEl>
                                        <p:attrNameLst>
                                          <p:attrName>style.visibility</p:attrName>
                                        </p:attrNameLst>
                                      </p:cBhvr>
                                      <p:to>
                                        <p:strVal val="visible"/>
                                      </p:to>
                                    </p:set>
                                    <p:animEffect filter="fade" transition="in">
                                      <p:cBhvr>
                                        <p:cTn dur="500"/>
                                        <p:tgtEl>
                                          <p:spTgt spid="494">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100"/>
                                  </p:stCondLst>
                                  <p:childTnLst>
                                    <p:set>
                                      <p:cBhvr>
                                        <p:cTn dur="1" fill="hold">
                                          <p:stCondLst>
                                            <p:cond delay="0"/>
                                          </p:stCondLst>
                                        </p:cTn>
                                        <p:tgtEl>
                                          <p:spTgt spid="494">
                                            <p:txEl>
                                              <p:pRg end="3" st="3"/>
                                            </p:txEl>
                                          </p:spTgt>
                                        </p:tgtEl>
                                        <p:attrNameLst>
                                          <p:attrName>style.visibility</p:attrName>
                                        </p:attrNameLst>
                                      </p:cBhvr>
                                      <p:to>
                                        <p:strVal val="visible"/>
                                      </p:to>
                                    </p:set>
                                    <p:animEffect filter="fade" transition="in">
                                      <p:cBhvr>
                                        <p:cTn dur="500"/>
                                        <p:tgtEl>
                                          <p:spTgt spid="494">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100"/>
                                  </p:stCondLst>
                                  <p:childTnLst>
                                    <p:set>
                                      <p:cBhvr>
                                        <p:cTn dur="1" fill="hold">
                                          <p:stCondLst>
                                            <p:cond delay="0"/>
                                          </p:stCondLst>
                                        </p:cTn>
                                        <p:tgtEl>
                                          <p:spTgt spid="494">
                                            <p:txEl>
                                              <p:pRg end="4" st="4"/>
                                            </p:txEl>
                                          </p:spTgt>
                                        </p:tgtEl>
                                        <p:attrNameLst>
                                          <p:attrName>style.visibility</p:attrName>
                                        </p:attrNameLst>
                                      </p:cBhvr>
                                      <p:to>
                                        <p:strVal val="visible"/>
                                      </p:to>
                                    </p:set>
                                    <p:animEffect filter="fade" transition="in">
                                      <p:cBhvr>
                                        <p:cTn dur="500"/>
                                        <p:tgtEl>
                                          <p:spTgt spid="494">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100"/>
                                  </p:stCondLst>
                                  <p:childTnLst>
                                    <p:set>
                                      <p:cBhvr>
                                        <p:cTn dur="1" fill="hold">
                                          <p:stCondLst>
                                            <p:cond delay="0"/>
                                          </p:stCondLst>
                                        </p:cTn>
                                        <p:tgtEl>
                                          <p:spTgt spid="494">
                                            <p:txEl>
                                              <p:pRg end="5" st="5"/>
                                            </p:txEl>
                                          </p:spTgt>
                                        </p:tgtEl>
                                        <p:attrNameLst>
                                          <p:attrName>style.visibility</p:attrName>
                                        </p:attrNameLst>
                                      </p:cBhvr>
                                      <p:to>
                                        <p:strVal val="visible"/>
                                      </p:to>
                                    </p:set>
                                    <p:animEffect filter="fade" transition="in">
                                      <p:cBhvr>
                                        <p:cTn dur="500"/>
                                        <p:tgtEl>
                                          <p:spTgt spid="494">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100"/>
                                  </p:stCondLst>
                                  <p:childTnLst>
                                    <p:set>
                                      <p:cBhvr>
                                        <p:cTn dur="1" fill="hold">
                                          <p:stCondLst>
                                            <p:cond delay="0"/>
                                          </p:stCondLst>
                                        </p:cTn>
                                        <p:tgtEl>
                                          <p:spTgt spid="494">
                                            <p:txEl>
                                              <p:pRg end="6" st="6"/>
                                            </p:txEl>
                                          </p:spTgt>
                                        </p:tgtEl>
                                        <p:attrNameLst>
                                          <p:attrName>style.visibility</p:attrName>
                                        </p:attrNameLst>
                                      </p:cBhvr>
                                      <p:to>
                                        <p:strVal val="visible"/>
                                      </p:to>
                                    </p:set>
                                    <p:animEffect filter="fade" transition="in">
                                      <p:cBhvr>
                                        <p:cTn dur="500"/>
                                        <p:tgtEl>
                                          <p:spTgt spid="494">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100"/>
                                  </p:stCondLst>
                                  <p:childTnLst>
                                    <p:set>
                                      <p:cBhvr>
                                        <p:cTn dur="1" fill="hold">
                                          <p:stCondLst>
                                            <p:cond delay="0"/>
                                          </p:stCondLst>
                                        </p:cTn>
                                        <p:tgtEl>
                                          <p:spTgt spid="494">
                                            <p:txEl>
                                              <p:pRg end="7" st="7"/>
                                            </p:txEl>
                                          </p:spTgt>
                                        </p:tgtEl>
                                        <p:attrNameLst>
                                          <p:attrName>style.visibility</p:attrName>
                                        </p:attrNameLst>
                                      </p:cBhvr>
                                      <p:to>
                                        <p:strVal val="visible"/>
                                      </p:to>
                                    </p:set>
                                    <p:animEffect filter="fade" transition="in">
                                      <p:cBhvr>
                                        <p:cTn dur="500"/>
                                        <p:tgtEl>
                                          <p:spTgt spid="494">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100"/>
                                  </p:stCondLst>
                                  <p:childTnLst>
                                    <p:set>
                                      <p:cBhvr>
                                        <p:cTn dur="1" fill="hold">
                                          <p:stCondLst>
                                            <p:cond delay="0"/>
                                          </p:stCondLst>
                                        </p:cTn>
                                        <p:tgtEl>
                                          <p:spTgt spid="494">
                                            <p:txEl>
                                              <p:pRg end="8" st="8"/>
                                            </p:txEl>
                                          </p:spTgt>
                                        </p:tgtEl>
                                        <p:attrNameLst>
                                          <p:attrName>style.visibility</p:attrName>
                                        </p:attrNameLst>
                                      </p:cBhvr>
                                      <p:to>
                                        <p:strVal val="visible"/>
                                      </p:to>
                                    </p:set>
                                    <p:animEffect filter="fade" transition="in">
                                      <p:cBhvr>
                                        <p:cTn dur="500"/>
                                        <p:tgtEl>
                                          <p:spTgt spid="494">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100"/>
                                  </p:stCondLst>
                                  <p:childTnLst>
                                    <p:set>
                                      <p:cBhvr>
                                        <p:cTn dur="1" fill="hold">
                                          <p:stCondLst>
                                            <p:cond delay="0"/>
                                          </p:stCondLst>
                                        </p:cTn>
                                        <p:tgtEl>
                                          <p:spTgt spid="494">
                                            <p:txEl>
                                              <p:pRg end="9" st="9"/>
                                            </p:txEl>
                                          </p:spTgt>
                                        </p:tgtEl>
                                        <p:attrNameLst>
                                          <p:attrName>style.visibility</p:attrName>
                                        </p:attrNameLst>
                                      </p:cBhvr>
                                      <p:to>
                                        <p:strVal val="visible"/>
                                      </p:to>
                                    </p:set>
                                    <p:animEffect filter="fade" transition="in">
                                      <p:cBhvr>
                                        <p:cTn dur="500"/>
                                        <p:tgtEl>
                                          <p:spTgt spid="494">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100"/>
                                  </p:stCondLst>
                                  <p:childTnLst>
                                    <p:set>
                                      <p:cBhvr>
                                        <p:cTn dur="1" fill="hold">
                                          <p:stCondLst>
                                            <p:cond delay="0"/>
                                          </p:stCondLst>
                                        </p:cTn>
                                        <p:tgtEl>
                                          <p:spTgt spid="494">
                                            <p:txEl>
                                              <p:pRg end="10" st="10"/>
                                            </p:txEl>
                                          </p:spTgt>
                                        </p:tgtEl>
                                        <p:attrNameLst>
                                          <p:attrName>style.visibility</p:attrName>
                                        </p:attrNameLst>
                                      </p:cBhvr>
                                      <p:to>
                                        <p:strVal val="visible"/>
                                      </p:to>
                                    </p:set>
                                    <p:animEffect filter="fade" transition="in">
                                      <p:cBhvr>
                                        <p:cTn dur="500"/>
                                        <p:tgtEl>
                                          <p:spTgt spid="494">
                                            <p:txEl>
                                              <p:pRg end="10" st="1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100"/>
                                  </p:stCondLst>
                                  <p:childTnLst>
                                    <p:set>
                                      <p:cBhvr>
                                        <p:cTn dur="1" fill="hold">
                                          <p:stCondLst>
                                            <p:cond delay="0"/>
                                          </p:stCondLst>
                                        </p:cTn>
                                        <p:tgtEl>
                                          <p:spTgt spid="494">
                                            <p:txEl>
                                              <p:pRg end="11" st="11"/>
                                            </p:txEl>
                                          </p:spTgt>
                                        </p:tgtEl>
                                        <p:attrNameLst>
                                          <p:attrName>style.visibility</p:attrName>
                                        </p:attrNameLst>
                                      </p:cBhvr>
                                      <p:to>
                                        <p:strVal val="visible"/>
                                      </p:to>
                                    </p:set>
                                    <p:animEffect filter="fade" transition="in">
                                      <p:cBhvr>
                                        <p:cTn dur="500"/>
                                        <p:tgtEl>
                                          <p:spTgt spid="494">
                                            <p:txEl>
                                              <p:pRg end="11" st="1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100"/>
                                  </p:stCondLst>
                                  <p:childTnLst>
                                    <p:set>
                                      <p:cBhvr>
                                        <p:cTn dur="1" fill="hold">
                                          <p:stCondLst>
                                            <p:cond delay="0"/>
                                          </p:stCondLst>
                                        </p:cTn>
                                        <p:tgtEl>
                                          <p:spTgt spid="505"/>
                                        </p:tgtEl>
                                        <p:attrNameLst>
                                          <p:attrName>style.visibility</p:attrName>
                                        </p:attrNameLst>
                                      </p:cBhvr>
                                      <p:to>
                                        <p:strVal val="visible"/>
                                      </p:to>
                                    </p:set>
                                    <p:animEffect filter="fade" transition="in">
                                      <p:cBhvr>
                                        <p:cTn dur="500"/>
                                        <p:tgtEl>
                                          <p:spTgt spid="505"/>
                                        </p:tgtEl>
                                      </p:cBhvr>
                                    </p:animEffect>
                                  </p:childTnLst>
                                </p:cTn>
                              </p:par>
                              <p:par>
                                <p:cTn fill="hold" nodeType="withEffect" presetClass="entr" presetID="10" presetSubtype="0">
                                  <p:stCondLst>
                                    <p:cond delay="0"/>
                                  </p:stCondLst>
                                  <p:childTnLst>
                                    <p:set>
                                      <p:cBhvr>
                                        <p:cTn dur="1" fill="hold">
                                          <p:stCondLst>
                                            <p:cond delay="0"/>
                                          </p:stCondLst>
                                        </p:cTn>
                                        <p:tgtEl>
                                          <p:spTgt spid="506"/>
                                        </p:tgtEl>
                                        <p:attrNameLst>
                                          <p:attrName>style.visibility</p:attrName>
                                        </p:attrNameLst>
                                      </p:cBhvr>
                                      <p:to>
                                        <p:strVal val="visible"/>
                                      </p:to>
                                    </p:set>
                                    <p:animEffect filter="fade" transition="in">
                                      <p:cBhvr>
                                        <p:cTn dur="500"/>
                                        <p:tgtEl>
                                          <p:spTgt spid="50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7"/>
                                        </p:tgtEl>
                                        <p:attrNameLst>
                                          <p:attrName>style.visibility</p:attrName>
                                        </p:attrNameLst>
                                      </p:cBhvr>
                                      <p:to>
                                        <p:strVal val="visible"/>
                                      </p:to>
                                    </p:set>
                                    <p:animEffect filter="fade" transition="in">
                                      <p:cBhvr>
                                        <p:cTn dur="500"/>
                                        <p:tgtEl>
                                          <p:spTgt spid="50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6"/>
                                        </p:tgtEl>
                                        <p:attrNameLst>
                                          <p:attrName>style.visibility</p:attrName>
                                        </p:attrNameLst>
                                      </p:cBhvr>
                                      <p:to>
                                        <p:strVal val="visible"/>
                                      </p:to>
                                    </p:set>
                                    <p:animEffect filter="fade" transition="in">
                                      <p:cBhvr>
                                        <p:cTn dur="500"/>
                                        <p:tgtEl>
                                          <p:spTgt spid="496"/>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495"/>
                                        </p:tgtEl>
                                        <p:attrNameLst>
                                          <p:attrName>style.visibility</p:attrName>
                                        </p:attrNameLst>
                                      </p:cBhvr>
                                      <p:to>
                                        <p:strVal val="visible"/>
                                      </p:to>
                                    </p:set>
                                    <p:animEffect filter="fade" transition="in">
                                      <p:cBhvr>
                                        <p:cTn dur="500"/>
                                        <p:tgtEl>
                                          <p:spTgt spid="49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2"/>
                                        </p:tgtEl>
                                        <p:attrNameLst>
                                          <p:attrName>style.visibility</p:attrName>
                                        </p:attrNameLst>
                                      </p:cBhvr>
                                      <p:to>
                                        <p:strVal val="visible"/>
                                      </p:to>
                                    </p:set>
                                    <p:animEffect filter="fade" transition="in">
                                      <p:cBhvr>
                                        <p:cTn dur="500"/>
                                        <p:tgtEl>
                                          <p:spTgt spid="502"/>
                                        </p:tgtEl>
                                      </p:cBhvr>
                                    </p:animEffect>
                                  </p:childTnLst>
                                </p:cTn>
                              </p:par>
                              <p:par>
                                <p:cTn fill="hold" nodeType="withEffect" presetClass="entr" presetID="10" presetSubtype="0">
                                  <p:stCondLst>
                                    <p:cond delay="0"/>
                                  </p:stCondLst>
                                  <p:childTnLst>
                                    <p:set>
                                      <p:cBhvr>
                                        <p:cTn dur="1" fill="hold">
                                          <p:stCondLst>
                                            <p:cond delay="0"/>
                                          </p:stCondLst>
                                        </p:cTn>
                                        <p:tgtEl>
                                          <p:spTgt spid="501"/>
                                        </p:tgtEl>
                                        <p:attrNameLst>
                                          <p:attrName>style.visibility</p:attrName>
                                        </p:attrNameLst>
                                      </p:cBhvr>
                                      <p:to>
                                        <p:strVal val="visible"/>
                                      </p:to>
                                    </p:set>
                                    <p:animEffect filter="fade" transition="in">
                                      <p:cBhvr>
                                        <p:cTn dur="500"/>
                                        <p:tgtEl>
                                          <p:spTgt spid="501"/>
                                        </p:tgtEl>
                                      </p:cBhvr>
                                    </p:animEffect>
                                  </p:childTnLst>
                                </p:cTn>
                              </p:par>
                              <p:par>
                                <p:cTn fill="hold" nodeType="withEffect" presetClass="entr" presetID="10" presetSubtype="0">
                                  <p:stCondLst>
                                    <p:cond delay="0"/>
                                  </p:stCondLst>
                                  <p:childTnLst>
                                    <p:set>
                                      <p:cBhvr>
                                        <p:cTn dur="1" fill="hold">
                                          <p:stCondLst>
                                            <p:cond delay="0"/>
                                          </p:stCondLst>
                                        </p:cTn>
                                        <p:tgtEl>
                                          <p:spTgt spid="504"/>
                                        </p:tgtEl>
                                        <p:attrNameLst>
                                          <p:attrName>style.visibility</p:attrName>
                                        </p:attrNameLst>
                                      </p:cBhvr>
                                      <p:to>
                                        <p:strVal val="visible"/>
                                      </p:to>
                                    </p:set>
                                    <p:animEffect filter="fade" transition="in">
                                      <p:cBhvr>
                                        <p:cTn dur="500"/>
                                        <p:tgtEl>
                                          <p:spTgt spid="504"/>
                                        </p:tgtEl>
                                      </p:cBhvr>
                                    </p:animEffect>
                                  </p:childTnLst>
                                </p:cTn>
                              </p:par>
                              <p:par>
                                <p:cTn fill="hold" nodeType="withEffect" presetClass="entr" presetID="10" presetSubtype="0">
                                  <p:stCondLst>
                                    <p:cond delay="0"/>
                                  </p:stCondLst>
                                  <p:childTnLst>
                                    <p:set>
                                      <p:cBhvr>
                                        <p:cTn dur="1" fill="hold">
                                          <p:stCondLst>
                                            <p:cond delay="0"/>
                                          </p:stCondLst>
                                        </p:cTn>
                                        <p:tgtEl>
                                          <p:spTgt spid="503"/>
                                        </p:tgtEl>
                                        <p:attrNameLst>
                                          <p:attrName>style.visibility</p:attrName>
                                        </p:attrNameLst>
                                      </p:cBhvr>
                                      <p:to>
                                        <p:strVal val="visible"/>
                                      </p:to>
                                    </p:set>
                                    <p:animEffect filter="fade" transition="in">
                                      <p:cBhvr>
                                        <p:cTn dur="500"/>
                                        <p:tgtEl>
                                          <p:spTgt spid="50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8"/>
                                        </p:tgtEl>
                                        <p:attrNameLst>
                                          <p:attrName>style.visibility</p:attrName>
                                        </p:attrNameLst>
                                      </p:cBhvr>
                                      <p:to>
                                        <p:strVal val="visible"/>
                                      </p:to>
                                    </p:set>
                                    <p:animEffect filter="fade" transition="in">
                                      <p:cBhvr>
                                        <p:cTn dur="500"/>
                                        <p:tgtEl>
                                          <p:spTgt spid="508"/>
                                        </p:tgtEl>
                                      </p:cBhvr>
                                    </p:animEffect>
                                  </p:childTnLst>
                                </p:cTn>
                              </p:par>
                              <p:par>
                                <p:cTn fill="hold" nodeType="withEffect" presetClass="entr" presetID="10" presetSubtype="0">
                                  <p:stCondLst>
                                    <p:cond delay="0"/>
                                  </p:stCondLst>
                                  <p:childTnLst>
                                    <p:set>
                                      <p:cBhvr>
                                        <p:cTn dur="1" fill="hold">
                                          <p:stCondLst>
                                            <p:cond delay="0"/>
                                          </p:stCondLst>
                                        </p:cTn>
                                        <p:tgtEl>
                                          <p:spTgt spid="509"/>
                                        </p:tgtEl>
                                        <p:attrNameLst>
                                          <p:attrName>style.visibility</p:attrName>
                                        </p:attrNameLst>
                                      </p:cBhvr>
                                      <p:to>
                                        <p:strVal val="visible"/>
                                      </p:to>
                                    </p:set>
                                    <p:animEffect filter="fade" transition="in">
                                      <p:cBhvr>
                                        <p:cTn dur="500"/>
                                        <p:tgtEl>
                                          <p:spTgt spid="509"/>
                                        </p:tgtEl>
                                      </p:cBhvr>
                                    </p:animEffect>
                                  </p:childTnLst>
                                </p:cTn>
                              </p:par>
                              <p:par>
                                <p:cTn fill="hold" nodeType="withEffect" presetClass="entr" presetID="10" presetSubtype="0">
                                  <p:stCondLst>
                                    <p:cond delay="0"/>
                                  </p:stCondLst>
                                  <p:childTnLst>
                                    <p:set>
                                      <p:cBhvr>
                                        <p:cTn dur="1" fill="hold">
                                          <p:stCondLst>
                                            <p:cond delay="0"/>
                                          </p:stCondLst>
                                        </p:cTn>
                                        <p:tgtEl>
                                          <p:spTgt spid="510"/>
                                        </p:tgtEl>
                                        <p:attrNameLst>
                                          <p:attrName>style.visibility</p:attrName>
                                        </p:attrNameLst>
                                      </p:cBhvr>
                                      <p:to>
                                        <p:strVal val="visible"/>
                                      </p:to>
                                    </p:set>
                                    <p:animEffect filter="fade" transition="in">
                                      <p:cBhvr>
                                        <p:cTn dur="500"/>
                                        <p:tgtEl>
                                          <p:spTgt spid="510"/>
                                        </p:tgtEl>
                                      </p:cBhvr>
                                    </p:animEffect>
                                  </p:childTnLst>
                                </p:cTn>
                              </p:par>
                              <p:par>
                                <p:cTn fill="hold" nodeType="withEffect" presetClass="entr" presetID="10" presetSubtype="0">
                                  <p:stCondLst>
                                    <p:cond delay="0"/>
                                  </p:stCondLst>
                                  <p:childTnLst>
                                    <p:set>
                                      <p:cBhvr>
                                        <p:cTn dur="1" fill="hold">
                                          <p:stCondLst>
                                            <p:cond delay="0"/>
                                          </p:stCondLst>
                                        </p:cTn>
                                        <p:tgtEl>
                                          <p:spTgt spid="511"/>
                                        </p:tgtEl>
                                        <p:attrNameLst>
                                          <p:attrName>style.visibility</p:attrName>
                                        </p:attrNameLst>
                                      </p:cBhvr>
                                      <p:to>
                                        <p:strVal val="visible"/>
                                      </p:to>
                                    </p:set>
                                    <p:animEffect filter="fade" transition="in">
                                      <p:cBhvr>
                                        <p:cTn dur="500"/>
                                        <p:tgtEl>
                                          <p:spTgt spid="51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 name="Shape 516"/>
        <p:cNvGrpSpPr/>
        <p:nvPr/>
      </p:nvGrpSpPr>
      <p:grpSpPr>
        <a:xfrm>
          <a:off x="0" y="0"/>
          <a:ext cx="0" cy="0"/>
          <a:chOff x="0" y="0"/>
          <a:chExt cx="0" cy="0"/>
        </a:xfrm>
      </p:grpSpPr>
      <p:sp>
        <p:nvSpPr>
          <p:cNvPr id="517" name="Google Shape;517;p40"/>
          <p:cNvSpPr txBox="1"/>
          <p:nvPr>
            <p:ph type="title"/>
          </p:nvPr>
        </p:nvSpPr>
        <p:spPr>
          <a:xfrm>
            <a:off x="0" y="36757"/>
            <a:ext cx="12123962" cy="934792"/>
          </a:xfrm>
          <a:prstGeom prst="rect">
            <a:avLst/>
          </a:prstGeom>
          <a:noFill/>
          <a:ln>
            <a:noFill/>
          </a:ln>
        </p:spPr>
        <p:txBody>
          <a:bodyPr anchorCtr="0" anchor="ctr" bIns="45700" lIns="91425" spcFirstLastPara="1" rIns="91425" wrap="square" tIns="45700">
            <a:noAutofit/>
          </a:bodyPr>
          <a:lstStyle/>
          <a:p>
            <a:pPr indent="0" lvl="0" marL="0" marR="0" rtl="1" algn="ctr">
              <a:lnSpc>
                <a:spcPct val="90000"/>
              </a:lnSpc>
              <a:spcBef>
                <a:spcPts val="0"/>
              </a:spcBef>
              <a:spcAft>
                <a:spcPts val="0"/>
              </a:spcAft>
              <a:buClr>
                <a:schemeClr val="dk1"/>
              </a:buClr>
              <a:buSzPts val="4400"/>
              <a:buFont typeface="Tahoma"/>
              <a:buNone/>
            </a:pPr>
            <a:r>
              <a:rPr b="1" i="0" lang="iw-IL" sz="4400" u="none" cap="none" strike="noStrike">
                <a:solidFill>
                  <a:schemeClr val="dk1"/>
                </a:solidFill>
                <a:latin typeface="Tahoma"/>
                <a:ea typeface="Tahoma"/>
                <a:cs typeface="Tahoma"/>
                <a:sym typeface="Tahoma"/>
              </a:rPr>
              <a:t>Encapsulation</a:t>
            </a:r>
            <a:endParaRPr/>
          </a:p>
        </p:txBody>
      </p:sp>
      <p:sp>
        <p:nvSpPr>
          <p:cNvPr id="518" name="Google Shape;518;p40"/>
          <p:cNvSpPr txBox="1"/>
          <p:nvPr>
            <p:ph idx="1" type="body"/>
          </p:nvPr>
        </p:nvSpPr>
        <p:spPr>
          <a:xfrm>
            <a:off x="104172" y="1155700"/>
            <a:ext cx="11863309" cy="5565775"/>
          </a:xfrm>
          <a:prstGeom prst="rect">
            <a:avLst/>
          </a:prstGeom>
          <a:noFill/>
          <a:ln>
            <a:noFill/>
          </a:ln>
        </p:spPr>
        <p:txBody>
          <a:bodyPr anchorCtr="0" anchor="t" bIns="45700" lIns="91425" spcFirstLastPara="1" rIns="91425" wrap="square" tIns="45700">
            <a:noAutofit/>
          </a:bodyPr>
          <a:lstStyle/>
          <a:p>
            <a:pPr indent="-292100" lvl="0" marL="292100" marR="0" rtl="1" algn="r">
              <a:lnSpc>
                <a:spcPct val="100000"/>
              </a:lnSpc>
              <a:spcBef>
                <a:spcPts val="0"/>
              </a:spcBef>
              <a:spcAft>
                <a:spcPts val="0"/>
              </a:spcAft>
              <a:buClr>
                <a:schemeClr val="dk1"/>
              </a:buClr>
              <a:buSzPts val="3200"/>
              <a:buFont typeface="Noto Sans Symbols"/>
              <a:buChar char="▪"/>
            </a:pPr>
            <a:r>
              <a:rPr b="0" i="0" lang="iw-IL" sz="3200" u="none" cap="none" strike="noStrike">
                <a:solidFill>
                  <a:schemeClr val="dk1"/>
                </a:solidFill>
                <a:latin typeface="Tahoma"/>
                <a:ea typeface="Tahoma"/>
                <a:cs typeface="Tahoma"/>
                <a:sym typeface="Tahoma"/>
              </a:rPr>
              <a:t>החלק של המידע ב-UDP הוא למעשה שכבת האפליקציה כולה.</a:t>
            </a:r>
            <a:endParaRPr/>
          </a:p>
          <a:p>
            <a:pPr indent="-292100" lvl="0" marL="292100" marR="0" rtl="1" algn="r">
              <a:lnSpc>
                <a:spcPct val="100000"/>
              </a:lnSpc>
              <a:spcBef>
                <a:spcPts val="1000"/>
              </a:spcBef>
              <a:spcAft>
                <a:spcPts val="0"/>
              </a:spcAft>
              <a:buClr>
                <a:schemeClr val="dk1"/>
              </a:buClr>
              <a:buSzPts val="3200"/>
              <a:buFont typeface="Noto Sans Symbols"/>
              <a:buChar char="▪"/>
            </a:pPr>
            <a:r>
              <a:rPr b="0" i="0" lang="iw-IL" sz="3200" u="none" cap="none" strike="noStrike">
                <a:solidFill>
                  <a:schemeClr val="dk1"/>
                </a:solidFill>
                <a:latin typeface="Tahoma"/>
                <a:ea typeface="Tahoma"/>
                <a:cs typeface="Tahoma"/>
                <a:sym typeface="Tahoma"/>
              </a:rPr>
              <a:t>UDP למעשה "עוטף" את שכבת האפליקציה, כלומר מוסיף מידע בהתחלה שלה.</a:t>
            </a:r>
            <a:endParaRPr/>
          </a:p>
          <a:p>
            <a:pPr indent="-88900" lvl="0" marL="292100" marR="0" rtl="1" algn="r">
              <a:lnSpc>
                <a:spcPct val="100000"/>
              </a:lnSpc>
              <a:spcBef>
                <a:spcPts val="1000"/>
              </a:spcBef>
              <a:spcAft>
                <a:spcPts val="0"/>
              </a:spcAft>
              <a:buClr>
                <a:schemeClr val="dk1"/>
              </a:buClr>
              <a:buSzPts val="3200"/>
              <a:buFont typeface="Noto Sans Symbols"/>
              <a:buNone/>
            </a:pPr>
            <a:r>
              <a:t/>
            </a:r>
            <a:endParaRPr b="0" i="0" sz="3200" u="none" cap="none" strike="noStrike">
              <a:solidFill>
                <a:schemeClr val="dk1"/>
              </a:solidFill>
              <a:latin typeface="Tahoma"/>
              <a:ea typeface="Tahoma"/>
              <a:cs typeface="Tahoma"/>
              <a:sym typeface="Tahoma"/>
            </a:endParaRPr>
          </a:p>
          <a:p>
            <a:pPr indent="-88900" lvl="0" marL="292100" marR="0" rtl="1" algn="r">
              <a:lnSpc>
                <a:spcPct val="100000"/>
              </a:lnSpc>
              <a:spcBef>
                <a:spcPts val="1000"/>
              </a:spcBef>
              <a:spcAft>
                <a:spcPts val="0"/>
              </a:spcAft>
              <a:buClr>
                <a:schemeClr val="dk1"/>
              </a:buClr>
              <a:buSzPts val="3200"/>
              <a:buFont typeface="Noto Sans Symbols"/>
              <a:buNone/>
            </a:pPr>
            <a:r>
              <a:t/>
            </a:r>
            <a:endParaRPr b="0" i="0" sz="3200" u="none" cap="none" strike="noStrike">
              <a:solidFill>
                <a:schemeClr val="dk1"/>
              </a:solidFill>
              <a:latin typeface="Tahoma"/>
              <a:ea typeface="Tahoma"/>
              <a:cs typeface="Tahoma"/>
              <a:sym typeface="Tahoma"/>
            </a:endParaRPr>
          </a:p>
          <a:p>
            <a:pPr indent="-88900" lvl="0" marL="292100" marR="0" rtl="1" algn="r">
              <a:lnSpc>
                <a:spcPct val="100000"/>
              </a:lnSpc>
              <a:spcBef>
                <a:spcPts val="1000"/>
              </a:spcBef>
              <a:spcAft>
                <a:spcPts val="0"/>
              </a:spcAft>
              <a:buClr>
                <a:schemeClr val="dk1"/>
              </a:buClr>
              <a:buSzPts val="3200"/>
              <a:buFont typeface="Noto Sans Symbols"/>
              <a:buNone/>
            </a:pPr>
            <a:r>
              <a:t/>
            </a:r>
            <a:endParaRPr b="0" i="0" sz="3200" u="none" cap="none" strike="noStrike">
              <a:solidFill>
                <a:schemeClr val="dk1"/>
              </a:solidFill>
              <a:latin typeface="Tahoma"/>
              <a:ea typeface="Tahoma"/>
              <a:cs typeface="Tahoma"/>
              <a:sym typeface="Tahoma"/>
            </a:endParaRPr>
          </a:p>
          <a:p>
            <a:pPr indent="-88900" lvl="0" marL="292100" marR="0" rtl="1" algn="r">
              <a:lnSpc>
                <a:spcPct val="100000"/>
              </a:lnSpc>
              <a:spcBef>
                <a:spcPts val="1000"/>
              </a:spcBef>
              <a:spcAft>
                <a:spcPts val="0"/>
              </a:spcAft>
              <a:buClr>
                <a:schemeClr val="dk1"/>
              </a:buClr>
              <a:buSzPts val="3200"/>
              <a:buFont typeface="Noto Sans Symbols"/>
              <a:buNone/>
            </a:pPr>
            <a:r>
              <a:t/>
            </a:r>
            <a:endParaRPr b="0" i="0" sz="3200" u="none" cap="none" strike="noStrike">
              <a:solidFill>
                <a:schemeClr val="dk1"/>
              </a:solidFill>
              <a:latin typeface="Tahoma"/>
              <a:ea typeface="Tahoma"/>
              <a:cs typeface="Tahoma"/>
              <a:sym typeface="Tahoma"/>
            </a:endParaRPr>
          </a:p>
          <a:p>
            <a:pPr indent="-222250" lvl="0" marL="292100" marR="0" rtl="1" algn="r">
              <a:lnSpc>
                <a:spcPct val="100000"/>
              </a:lnSpc>
              <a:spcBef>
                <a:spcPts val="1000"/>
              </a:spcBef>
              <a:spcAft>
                <a:spcPts val="0"/>
              </a:spcAft>
              <a:buClr>
                <a:schemeClr val="dk1"/>
              </a:buClr>
              <a:buSzPts val="1100"/>
              <a:buFont typeface="Noto Sans Symbols"/>
              <a:buNone/>
            </a:pPr>
            <a:r>
              <a:t/>
            </a:r>
            <a:endParaRPr b="0" i="0" sz="1100" u="none" cap="none" strike="noStrike">
              <a:solidFill>
                <a:schemeClr val="dk1"/>
              </a:solidFill>
              <a:latin typeface="Tahoma"/>
              <a:ea typeface="Tahoma"/>
              <a:cs typeface="Tahoma"/>
              <a:sym typeface="Tahoma"/>
            </a:endParaRPr>
          </a:p>
          <a:p>
            <a:pPr indent="-292100" lvl="0" marL="292100" marR="0" rtl="1" algn="r">
              <a:lnSpc>
                <a:spcPct val="100000"/>
              </a:lnSpc>
              <a:spcBef>
                <a:spcPts val="1000"/>
              </a:spcBef>
              <a:spcAft>
                <a:spcPts val="0"/>
              </a:spcAft>
              <a:buClr>
                <a:schemeClr val="dk1"/>
              </a:buClr>
              <a:buSzPts val="3200"/>
              <a:buFont typeface="Noto Sans Symbols"/>
              <a:buChar char="▪"/>
            </a:pPr>
            <a:r>
              <a:rPr b="0" i="0" lang="iw-IL" sz="3200" u="none" cap="none" strike="noStrike">
                <a:solidFill>
                  <a:schemeClr val="dk1"/>
                </a:solidFill>
                <a:latin typeface="Tahoma"/>
                <a:ea typeface="Tahoma"/>
                <a:cs typeface="Tahoma"/>
                <a:sym typeface="Tahoma"/>
              </a:rPr>
              <a:t>לתהליך הזה אנחנו קוראים </a:t>
            </a:r>
            <a:r>
              <a:rPr b="1" i="0" lang="iw-IL" sz="3200" u="none" cap="none" strike="noStrike">
                <a:solidFill>
                  <a:srgbClr val="0099D5"/>
                </a:solidFill>
                <a:latin typeface="Tahoma"/>
                <a:ea typeface="Tahoma"/>
                <a:cs typeface="Tahoma"/>
                <a:sym typeface="Tahoma"/>
              </a:rPr>
              <a:t>Encapsulation</a:t>
            </a:r>
            <a:r>
              <a:rPr b="0" i="0" lang="iw-IL" sz="3200" u="none" cap="none" strike="noStrike">
                <a:solidFill>
                  <a:schemeClr val="dk1"/>
                </a:solidFill>
                <a:latin typeface="Tahoma"/>
                <a:ea typeface="Tahoma"/>
                <a:cs typeface="Tahoma"/>
                <a:sym typeface="Tahoma"/>
              </a:rPr>
              <a:t> או </a:t>
            </a:r>
            <a:r>
              <a:rPr b="1" i="0" lang="iw-IL" sz="3200" u="none" cap="none" strike="noStrike">
                <a:solidFill>
                  <a:srgbClr val="0099D5"/>
                </a:solidFill>
                <a:latin typeface="Tahoma"/>
                <a:ea typeface="Tahoma"/>
                <a:cs typeface="Tahoma"/>
                <a:sym typeface="Tahoma"/>
              </a:rPr>
              <a:t>עטיפה</a:t>
            </a:r>
            <a:r>
              <a:rPr b="0" i="0" lang="iw-IL" sz="3200" u="none" cap="none" strike="noStrike">
                <a:solidFill>
                  <a:schemeClr val="dk1"/>
                </a:solidFill>
                <a:latin typeface="Tahoma"/>
                <a:ea typeface="Tahoma"/>
                <a:cs typeface="Tahoma"/>
                <a:sym typeface="Tahoma"/>
              </a:rPr>
              <a:t>.</a:t>
            </a:r>
            <a:endParaRPr b="0" i="0" sz="3200" u="none" cap="none" strike="noStrike">
              <a:solidFill>
                <a:schemeClr val="dk1"/>
              </a:solidFill>
              <a:latin typeface="Tahoma"/>
              <a:ea typeface="Tahoma"/>
              <a:cs typeface="Tahoma"/>
              <a:sym typeface="Tahoma"/>
            </a:endParaRPr>
          </a:p>
          <a:p>
            <a:pPr indent="-88900" lvl="0" marL="292100" marR="0" rtl="1" algn="r">
              <a:lnSpc>
                <a:spcPct val="100000"/>
              </a:lnSpc>
              <a:spcBef>
                <a:spcPts val="1000"/>
              </a:spcBef>
              <a:spcAft>
                <a:spcPts val="0"/>
              </a:spcAft>
              <a:buClr>
                <a:schemeClr val="dk1"/>
              </a:buClr>
              <a:buSzPts val="3200"/>
              <a:buFont typeface="Noto Sans Symbols"/>
              <a:buNone/>
            </a:pPr>
            <a:r>
              <a:t/>
            </a:r>
            <a:endParaRPr b="0" i="0" sz="3200" u="none" cap="none" strike="noStrike">
              <a:solidFill>
                <a:schemeClr val="dk1"/>
              </a:solidFill>
              <a:latin typeface="Tahoma"/>
              <a:ea typeface="Tahoma"/>
              <a:cs typeface="Tahoma"/>
              <a:sym typeface="Tahoma"/>
            </a:endParaRPr>
          </a:p>
        </p:txBody>
      </p:sp>
      <p:sp>
        <p:nvSpPr>
          <p:cNvPr id="519" name="Google Shape;519;p40"/>
          <p:cNvSpPr/>
          <p:nvPr/>
        </p:nvSpPr>
        <p:spPr>
          <a:xfrm>
            <a:off x="5396381" y="3105508"/>
            <a:ext cx="4954627" cy="818792"/>
          </a:xfrm>
          <a:prstGeom prst="rect">
            <a:avLst/>
          </a:prstGeom>
          <a:gradFill>
            <a:gsLst>
              <a:gs pos="0">
                <a:srgbClr val="D1D1D1"/>
              </a:gs>
              <a:gs pos="50000">
                <a:srgbClr val="C7C7C7"/>
              </a:gs>
              <a:gs pos="100000">
                <a:srgbClr val="C0C0C0"/>
              </a:gs>
            </a:gsLst>
            <a:lin ang="5400000" scaled="0"/>
          </a:gradFill>
          <a:ln cap="flat" cmpd="sng" w="381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iw-IL" sz="1800" u="none" cap="none" strike="noStrike">
                <a:solidFill>
                  <a:schemeClr val="dk1"/>
                </a:solidFill>
                <a:latin typeface="Calibri"/>
                <a:ea typeface="Calibri"/>
                <a:cs typeface="Calibri"/>
                <a:sym typeface="Calibri"/>
              </a:rPr>
              <a:t>שכבת האפליקציה</a:t>
            </a:r>
            <a:br>
              <a:rPr b="0" i="0" lang="iw-IL" sz="1800" u="none" cap="none" strike="noStrike">
                <a:solidFill>
                  <a:schemeClr val="dk1"/>
                </a:solidFill>
                <a:latin typeface="Calibri"/>
                <a:ea typeface="Calibri"/>
                <a:cs typeface="Calibri"/>
                <a:sym typeface="Calibri"/>
              </a:rPr>
            </a:br>
            <a:r>
              <a:rPr b="1" i="0" lang="iw-IL" sz="3200" u="none" cap="none" strike="noStrike">
                <a:solidFill>
                  <a:schemeClr val="dk1"/>
                </a:solidFill>
                <a:latin typeface="Calibri"/>
                <a:ea typeface="Calibri"/>
                <a:cs typeface="Calibri"/>
                <a:sym typeface="Calibri"/>
              </a:rPr>
              <a:t>המידע</a:t>
            </a:r>
            <a:endParaRPr b="0" i="0" sz="1800" u="none" cap="none" strike="noStrike">
              <a:solidFill>
                <a:schemeClr val="dk1"/>
              </a:solidFill>
              <a:latin typeface="Calibri"/>
              <a:ea typeface="Calibri"/>
              <a:cs typeface="Calibri"/>
              <a:sym typeface="Calibri"/>
            </a:endParaRPr>
          </a:p>
        </p:txBody>
      </p:sp>
      <p:sp>
        <p:nvSpPr>
          <p:cNvPr id="520" name="Google Shape;520;p40"/>
          <p:cNvSpPr/>
          <p:nvPr/>
        </p:nvSpPr>
        <p:spPr>
          <a:xfrm>
            <a:off x="1609344" y="3112299"/>
            <a:ext cx="3783541" cy="797710"/>
          </a:xfrm>
          <a:prstGeom prst="rect">
            <a:avLst/>
          </a:prstGeom>
          <a:gradFill>
            <a:gsLst>
              <a:gs pos="0">
                <a:schemeClr val="lt2"/>
              </a:gs>
              <a:gs pos="100000">
                <a:srgbClr val="FF8B8B"/>
              </a:gs>
            </a:gsLst>
            <a:lin ang="5400000" scaled="0"/>
          </a:gradFill>
          <a:ln cap="flat" cmpd="sng" w="571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iw-IL" sz="3600" u="none" cap="none" strike="noStrike">
                <a:solidFill>
                  <a:srgbClr val="B40000"/>
                </a:solidFill>
                <a:latin typeface="Calibri"/>
                <a:ea typeface="Calibri"/>
                <a:cs typeface="Calibri"/>
                <a:sym typeface="Calibri"/>
              </a:rPr>
              <a:t>UDP</a:t>
            </a:r>
            <a:endParaRPr b="1" i="0" sz="3600" u="none" cap="none" strike="noStrike">
              <a:solidFill>
                <a:srgbClr val="B40000"/>
              </a:solidFill>
              <a:latin typeface="Calibri"/>
              <a:ea typeface="Calibri"/>
              <a:cs typeface="Calibri"/>
              <a:sym typeface="Calibri"/>
            </a:endParaRPr>
          </a:p>
        </p:txBody>
      </p:sp>
      <p:sp>
        <p:nvSpPr>
          <p:cNvPr id="521" name="Google Shape;521;p40"/>
          <p:cNvSpPr/>
          <p:nvPr/>
        </p:nvSpPr>
        <p:spPr>
          <a:xfrm>
            <a:off x="5402731" y="4273550"/>
            <a:ext cx="4954627" cy="819150"/>
          </a:xfrm>
          <a:prstGeom prst="rect">
            <a:avLst/>
          </a:prstGeom>
          <a:gradFill>
            <a:gsLst>
              <a:gs pos="0">
                <a:srgbClr val="D1D1D1"/>
              </a:gs>
              <a:gs pos="50000">
                <a:srgbClr val="C7C7C7"/>
              </a:gs>
              <a:gs pos="100000">
                <a:srgbClr val="C0C0C0"/>
              </a:gs>
            </a:gsLst>
            <a:lin ang="5400000" scaled="0"/>
          </a:gradFill>
          <a:ln cap="flat" cmpd="sng" w="381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iw-IL" sz="2800" u="none" cap="none" strike="noStrike">
                <a:solidFill>
                  <a:schemeClr val="dk1"/>
                </a:solidFill>
                <a:latin typeface="Calibri"/>
                <a:ea typeface="Calibri"/>
                <a:cs typeface="Calibri"/>
                <a:sym typeface="Calibri"/>
              </a:rPr>
              <a:t>DNS Request</a:t>
            </a:r>
            <a:br>
              <a:rPr b="1" i="0" lang="iw-IL" sz="2800" u="none" cap="none" strike="noStrike">
                <a:solidFill>
                  <a:schemeClr val="dk1"/>
                </a:solidFill>
                <a:latin typeface="Calibri"/>
                <a:ea typeface="Calibri"/>
                <a:cs typeface="Calibri"/>
                <a:sym typeface="Calibri"/>
              </a:rPr>
            </a:br>
            <a:r>
              <a:rPr b="1" i="0" lang="iw-IL" sz="2000" u="none" cap="none" strike="noStrike">
                <a:solidFill>
                  <a:schemeClr val="dk1"/>
                </a:solidFill>
                <a:latin typeface="Calibri"/>
                <a:ea typeface="Calibri"/>
                <a:cs typeface="Calibri"/>
                <a:sym typeface="Calibri"/>
              </a:rPr>
              <a:t>type=A  domain=ynet.co.il...</a:t>
            </a:r>
            <a:endParaRPr b="1" i="0" sz="2800" u="none" cap="none" strike="noStrike">
              <a:solidFill>
                <a:schemeClr val="dk1"/>
              </a:solidFill>
              <a:latin typeface="Calibri"/>
              <a:ea typeface="Calibri"/>
              <a:cs typeface="Calibri"/>
              <a:sym typeface="Calibri"/>
            </a:endParaRPr>
          </a:p>
        </p:txBody>
      </p:sp>
      <p:sp>
        <p:nvSpPr>
          <p:cNvPr id="522" name="Google Shape;522;p40"/>
          <p:cNvSpPr/>
          <p:nvPr/>
        </p:nvSpPr>
        <p:spPr>
          <a:xfrm>
            <a:off x="1609344" y="4280305"/>
            <a:ext cx="3783541" cy="797710"/>
          </a:xfrm>
          <a:prstGeom prst="rect">
            <a:avLst/>
          </a:prstGeom>
          <a:gradFill>
            <a:gsLst>
              <a:gs pos="0">
                <a:schemeClr val="lt2"/>
              </a:gs>
              <a:gs pos="100000">
                <a:srgbClr val="FF8B8B"/>
              </a:gs>
            </a:gsLst>
            <a:lin ang="5400000" scaled="0"/>
          </a:gradFill>
          <a:ln cap="flat" cmpd="sng" w="571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iw-IL" sz="2000" u="none" cap="none" strike="noStrike">
                <a:solidFill>
                  <a:srgbClr val="B40000"/>
                </a:solidFill>
                <a:latin typeface="Calibri"/>
                <a:ea typeface="Calibri"/>
                <a:cs typeface="Calibri"/>
                <a:sym typeface="Calibri"/>
              </a:rPr>
              <a:t>src port=412, dst port=53 length=100, checksum=185121</a:t>
            </a:r>
            <a:endParaRPr b="1" i="0" sz="2000" u="none" cap="none" strike="noStrike">
              <a:solidFill>
                <a:srgbClr val="B40000"/>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517"/>
                                        </p:tgtEl>
                                        <p:attrNameLst>
                                          <p:attrName>style.visibility</p:attrName>
                                        </p:attrNameLst>
                                      </p:cBhvr>
                                      <p:to>
                                        <p:strVal val="visible"/>
                                      </p:to>
                                    </p:set>
                                    <p:animEffect filter="fade" transition="in">
                                      <p:cBhvr>
                                        <p:cTn dur="500"/>
                                        <p:tgtEl>
                                          <p:spTgt spid="51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100"/>
                                  </p:stCondLst>
                                  <p:childTnLst>
                                    <p:set>
                                      <p:cBhvr>
                                        <p:cTn dur="1" fill="hold">
                                          <p:stCondLst>
                                            <p:cond delay="0"/>
                                          </p:stCondLst>
                                        </p:cTn>
                                        <p:tgtEl>
                                          <p:spTgt spid="518">
                                            <p:txEl>
                                              <p:pRg end="0" st="0"/>
                                            </p:txEl>
                                          </p:spTgt>
                                        </p:tgtEl>
                                        <p:attrNameLst>
                                          <p:attrName>style.visibility</p:attrName>
                                        </p:attrNameLst>
                                      </p:cBhvr>
                                      <p:to>
                                        <p:strVal val="visible"/>
                                      </p:to>
                                    </p:set>
                                    <p:animEffect filter="fade" transition="in">
                                      <p:cBhvr>
                                        <p:cTn dur="500"/>
                                        <p:tgtEl>
                                          <p:spTgt spid="51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100"/>
                                  </p:stCondLst>
                                  <p:childTnLst>
                                    <p:set>
                                      <p:cBhvr>
                                        <p:cTn dur="1" fill="hold">
                                          <p:stCondLst>
                                            <p:cond delay="0"/>
                                          </p:stCondLst>
                                        </p:cTn>
                                        <p:tgtEl>
                                          <p:spTgt spid="518">
                                            <p:txEl>
                                              <p:pRg end="1" st="1"/>
                                            </p:txEl>
                                          </p:spTgt>
                                        </p:tgtEl>
                                        <p:attrNameLst>
                                          <p:attrName>style.visibility</p:attrName>
                                        </p:attrNameLst>
                                      </p:cBhvr>
                                      <p:to>
                                        <p:strVal val="visible"/>
                                      </p:to>
                                    </p:set>
                                    <p:animEffect filter="fade" transition="in">
                                      <p:cBhvr>
                                        <p:cTn dur="500"/>
                                        <p:tgtEl>
                                          <p:spTgt spid="51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100"/>
                                  </p:stCondLst>
                                  <p:childTnLst>
                                    <p:set>
                                      <p:cBhvr>
                                        <p:cTn dur="1" fill="hold">
                                          <p:stCondLst>
                                            <p:cond delay="0"/>
                                          </p:stCondLst>
                                        </p:cTn>
                                        <p:tgtEl>
                                          <p:spTgt spid="518">
                                            <p:txEl>
                                              <p:pRg end="2" st="2"/>
                                            </p:txEl>
                                          </p:spTgt>
                                        </p:tgtEl>
                                        <p:attrNameLst>
                                          <p:attrName>style.visibility</p:attrName>
                                        </p:attrNameLst>
                                      </p:cBhvr>
                                      <p:to>
                                        <p:strVal val="visible"/>
                                      </p:to>
                                    </p:set>
                                    <p:animEffect filter="fade" transition="in">
                                      <p:cBhvr>
                                        <p:cTn dur="500"/>
                                        <p:tgtEl>
                                          <p:spTgt spid="518">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100"/>
                                  </p:stCondLst>
                                  <p:childTnLst>
                                    <p:set>
                                      <p:cBhvr>
                                        <p:cTn dur="1" fill="hold">
                                          <p:stCondLst>
                                            <p:cond delay="0"/>
                                          </p:stCondLst>
                                        </p:cTn>
                                        <p:tgtEl>
                                          <p:spTgt spid="518">
                                            <p:txEl>
                                              <p:pRg end="3" st="3"/>
                                            </p:txEl>
                                          </p:spTgt>
                                        </p:tgtEl>
                                        <p:attrNameLst>
                                          <p:attrName>style.visibility</p:attrName>
                                        </p:attrNameLst>
                                      </p:cBhvr>
                                      <p:to>
                                        <p:strVal val="visible"/>
                                      </p:to>
                                    </p:set>
                                    <p:animEffect filter="fade" transition="in">
                                      <p:cBhvr>
                                        <p:cTn dur="500"/>
                                        <p:tgtEl>
                                          <p:spTgt spid="518">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100"/>
                                  </p:stCondLst>
                                  <p:childTnLst>
                                    <p:set>
                                      <p:cBhvr>
                                        <p:cTn dur="1" fill="hold">
                                          <p:stCondLst>
                                            <p:cond delay="0"/>
                                          </p:stCondLst>
                                        </p:cTn>
                                        <p:tgtEl>
                                          <p:spTgt spid="518">
                                            <p:txEl>
                                              <p:pRg end="4" st="4"/>
                                            </p:txEl>
                                          </p:spTgt>
                                        </p:tgtEl>
                                        <p:attrNameLst>
                                          <p:attrName>style.visibility</p:attrName>
                                        </p:attrNameLst>
                                      </p:cBhvr>
                                      <p:to>
                                        <p:strVal val="visible"/>
                                      </p:to>
                                    </p:set>
                                    <p:animEffect filter="fade" transition="in">
                                      <p:cBhvr>
                                        <p:cTn dur="500"/>
                                        <p:tgtEl>
                                          <p:spTgt spid="518">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100"/>
                                  </p:stCondLst>
                                  <p:childTnLst>
                                    <p:set>
                                      <p:cBhvr>
                                        <p:cTn dur="1" fill="hold">
                                          <p:stCondLst>
                                            <p:cond delay="0"/>
                                          </p:stCondLst>
                                        </p:cTn>
                                        <p:tgtEl>
                                          <p:spTgt spid="518">
                                            <p:txEl>
                                              <p:pRg end="5" st="5"/>
                                            </p:txEl>
                                          </p:spTgt>
                                        </p:tgtEl>
                                        <p:attrNameLst>
                                          <p:attrName>style.visibility</p:attrName>
                                        </p:attrNameLst>
                                      </p:cBhvr>
                                      <p:to>
                                        <p:strVal val="visible"/>
                                      </p:to>
                                    </p:set>
                                    <p:animEffect filter="fade" transition="in">
                                      <p:cBhvr>
                                        <p:cTn dur="500"/>
                                        <p:tgtEl>
                                          <p:spTgt spid="518">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100"/>
                                  </p:stCondLst>
                                  <p:childTnLst>
                                    <p:set>
                                      <p:cBhvr>
                                        <p:cTn dur="1" fill="hold">
                                          <p:stCondLst>
                                            <p:cond delay="0"/>
                                          </p:stCondLst>
                                        </p:cTn>
                                        <p:tgtEl>
                                          <p:spTgt spid="518">
                                            <p:txEl>
                                              <p:pRg end="6" st="6"/>
                                            </p:txEl>
                                          </p:spTgt>
                                        </p:tgtEl>
                                        <p:attrNameLst>
                                          <p:attrName>style.visibility</p:attrName>
                                        </p:attrNameLst>
                                      </p:cBhvr>
                                      <p:to>
                                        <p:strVal val="visible"/>
                                      </p:to>
                                    </p:set>
                                    <p:animEffect filter="fade" transition="in">
                                      <p:cBhvr>
                                        <p:cTn dur="500"/>
                                        <p:tgtEl>
                                          <p:spTgt spid="518">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100"/>
                                  </p:stCondLst>
                                  <p:childTnLst>
                                    <p:set>
                                      <p:cBhvr>
                                        <p:cTn dur="1" fill="hold">
                                          <p:stCondLst>
                                            <p:cond delay="0"/>
                                          </p:stCondLst>
                                        </p:cTn>
                                        <p:tgtEl>
                                          <p:spTgt spid="518">
                                            <p:txEl>
                                              <p:pRg end="7" st="7"/>
                                            </p:txEl>
                                          </p:spTgt>
                                        </p:tgtEl>
                                        <p:attrNameLst>
                                          <p:attrName>style.visibility</p:attrName>
                                        </p:attrNameLst>
                                      </p:cBhvr>
                                      <p:to>
                                        <p:strVal val="visible"/>
                                      </p:to>
                                    </p:set>
                                    <p:animEffect filter="fade" transition="in">
                                      <p:cBhvr>
                                        <p:cTn dur="500"/>
                                        <p:tgtEl>
                                          <p:spTgt spid="518">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100"/>
                                  </p:stCondLst>
                                  <p:childTnLst>
                                    <p:set>
                                      <p:cBhvr>
                                        <p:cTn dur="1" fill="hold">
                                          <p:stCondLst>
                                            <p:cond delay="0"/>
                                          </p:stCondLst>
                                        </p:cTn>
                                        <p:tgtEl>
                                          <p:spTgt spid="518">
                                            <p:txEl>
                                              <p:pRg end="8" st="8"/>
                                            </p:txEl>
                                          </p:spTgt>
                                        </p:tgtEl>
                                        <p:attrNameLst>
                                          <p:attrName>style.visibility</p:attrName>
                                        </p:attrNameLst>
                                      </p:cBhvr>
                                      <p:to>
                                        <p:strVal val="visible"/>
                                      </p:to>
                                    </p:set>
                                    <p:animEffect filter="fade" transition="in">
                                      <p:cBhvr>
                                        <p:cTn dur="500"/>
                                        <p:tgtEl>
                                          <p:spTgt spid="518">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9"/>
                                        </p:tgtEl>
                                        <p:attrNameLst>
                                          <p:attrName>style.visibility</p:attrName>
                                        </p:attrNameLst>
                                      </p:cBhvr>
                                      <p:to>
                                        <p:strVal val="visible"/>
                                      </p:to>
                                    </p:set>
                                    <p:animEffect filter="fade" transition="in">
                                      <p:cBhvr>
                                        <p:cTn dur="500"/>
                                        <p:tgtEl>
                                          <p:spTgt spid="51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520"/>
                                        </p:tgtEl>
                                        <p:attrNameLst>
                                          <p:attrName>style.visibility</p:attrName>
                                        </p:attrNameLst>
                                      </p:cBhvr>
                                      <p:to>
                                        <p:strVal val="visible"/>
                                      </p:to>
                                    </p:set>
                                    <p:anim calcmode="lin" valueType="num">
                                      <p:cBhvr additive="base">
                                        <p:cTn dur="500"/>
                                        <p:tgtEl>
                                          <p:spTgt spid="520"/>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1"/>
                                        </p:tgtEl>
                                        <p:attrNameLst>
                                          <p:attrName>style.visibility</p:attrName>
                                        </p:attrNameLst>
                                      </p:cBhvr>
                                      <p:to>
                                        <p:strVal val="visible"/>
                                      </p:to>
                                    </p:set>
                                    <p:animEffect filter="fade" transition="in">
                                      <p:cBhvr>
                                        <p:cTn dur="500"/>
                                        <p:tgtEl>
                                          <p:spTgt spid="52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522"/>
                                        </p:tgtEl>
                                        <p:attrNameLst>
                                          <p:attrName>style.visibility</p:attrName>
                                        </p:attrNameLst>
                                      </p:cBhvr>
                                      <p:to>
                                        <p:strVal val="visible"/>
                                      </p:to>
                                    </p:set>
                                    <p:anim calcmode="lin" valueType="num">
                                      <p:cBhvr additive="base">
                                        <p:cTn dur="500"/>
                                        <p:tgtEl>
                                          <p:spTgt spid="522"/>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7" name="Shape 527"/>
        <p:cNvGrpSpPr/>
        <p:nvPr/>
      </p:nvGrpSpPr>
      <p:grpSpPr>
        <a:xfrm>
          <a:off x="0" y="0"/>
          <a:ext cx="0" cy="0"/>
          <a:chOff x="0" y="0"/>
          <a:chExt cx="0" cy="0"/>
        </a:xfrm>
      </p:grpSpPr>
      <p:sp>
        <p:nvSpPr>
          <p:cNvPr id="528" name="Google Shape;528;p41"/>
          <p:cNvSpPr txBox="1"/>
          <p:nvPr>
            <p:ph type="title"/>
          </p:nvPr>
        </p:nvSpPr>
        <p:spPr>
          <a:xfrm>
            <a:off x="0" y="36757"/>
            <a:ext cx="12123962" cy="934792"/>
          </a:xfrm>
          <a:prstGeom prst="rect">
            <a:avLst/>
          </a:prstGeom>
          <a:noFill/>
          <a:ln>
            <a:noFill/>
          </a:ln>
        </p:spPr>
        <p:txBody>
          <a:bodyPr anchorCtr="0" anchor="ctr" bIns="45700" lIns="91425" spcFirstLastPara="1" rIns="91425" wrap="square" tIns="45700">
            <a:noAutofit/>
          </a:bodyPr>
          <a:lstStyle/>
          <a:p>
            <a:pPr indent="0" lvl="0" marL="0" marR="0" rtl="1" algn="ctr">
              <a:lnSpc>
                <a:spcPct val="90000"/>
              </a:lnSpc>
              <a:spcBef>
                <a:spcPts val="0"/>
              </a:spcBef>
              <a:spcAft>
                <a:spcPts val="0"/>
              </a:spcAft>
              <a:buClr>
                <a:schemeClr val="dk1"/>
              </a:buClr>
              <a:buSzPts val="4400"/>
              <a:buFont typeface="Tahoma"/>
              <a:buNone/>
            </a:pPr>
            <a:r>
              <a:rPr b="1" i="0" lang="iw-IL" sz="4400" u="none" cap="none" strike="noStrike">
                <a:solidFill>
                  <a:schemeClr val="dk1"/>
                </a:solidFill>
                <a:latin typeface="Tahoma"/>
                <a:ea typeface="Tahoma"/>
                <a:cs typeface="Tahoma"/>
                <a:sym typeface="Tahoma"/>
              </a:rPr>
              <a:t>Encapsulation</a:t>
            </a:r>
            <a:endParaRPr b="1" i="0" sz="4400" u="none" cap="none" strike="noStrike">
              <a:solidFill>
                <a:schemeClr val="dk1"/>
              </a:solidFill>
              <a:latin typeface="Tahoma"/>
              <a:ea typeface="Tahoma"/>
              <a:cs typeface="Tahoma"/>
              <a:sym typeface="Tahoma"/>
            </a:endParaRPr>
          </a:p>
        </p:txBody>
      </p:sp>
      <p:sp>
        <p:nvSpPr>
          <p:cNvPr id="529" name="Google Shape;529;p41"/>
          <p:cNvSpPr txBox="1"/>
          <p:nvPr>
            <p:ph idx="1" type="body"/>
          </p:nvPr>
        </p:nvSpPr>
        <p:spPr>
          <a:xfrm>
            <a:off x="254643" y="1155700"/>
            <a:ext cx="11712838" cy="5565775"/>
          </a:xfrm>
          <a:prstGeom prst="rect">
            <a:avLst/>
          </a:prstGeom>
          <a:noFill/>
          <a:ln>
            <a:noFill/>
          </a:ln>
        </p:spPr>
        <p:txBody>
          <a:bodyPr anchorCtr="0" anchor="t" bIns="45700" lIns="91425" spcFirstLastPara="1" rIns="91425" wrap="square" tIns="45700">
            <a:noAutofit/>
          </a:bodyPr>
          <a:lstStyle/>
          <a:p>
            <a:pPr indent="-292100" lvl="0" marL="292100" marR="0" rtl="1" algn="r">
              <a:lnSpc>
                <a:spcPct val="100000"/>
              </a:lnSpc>
              <a:spcBef>
                <a:spcPts val="0"/>
              </a:spcBef>
              <a:spcAft>
                <a:spcPts val="0"/>
              </a:spcAft>
              <a:buClr>
                <a:schemeClr val="dk1"/>
              </a:buClr>
              <a:buSzPts val="3200"/>
              <a:buFont typeface="Noto Sans Symbols"/>
              <a:buChar char="▪"/>
            </a:pPr>
            <a:r>
              <a:rPr b="0" i="0" lang="iw-IL" sz="3200" u="none" cap="none" strike="noStrike">
                <a:solidFill>
                  <a:schemeClr val="dk1"/>
                </a:solidFill>
                <a:latin typeface="Tahoma"/>
                <a:ea typeface="Tahoma"/>
                <a:cs typeface="Tahoma"/>
                <a:sym typeface="Tahoma"/>
              </a:rPr>
              <a:t>וככה זה נראה במחשבים...</a:t>
            </a:r>
            <a:endParaRPr b="1" i="0" sz="3200" u="none" cap="none" strike="noStrike">
              <a:solidFill>
                <a:schemeClr val="dk1"/>
              </a:solidFill>
              <a:latin typeface="Tahoma"/>
              <a:ea typeface="Tahoma"/>
              <a:cs typeface="Tahoma"/>
              <a:sym typeface="Tahoma"/>
            </a:endParaRPr>
          </a:p>
        </p:txBody>
      </p:sp>
      <p:sp>
        <p:nvSpPr>
          <p:cNvPr id="530" name="Google Shape;530;p41"/>
          <p:cNvSpPr/>
          <p:nvPr/>
        </p:nvSpPr>
        <p:spPr>
          <a:xfrm>
            <a:off x="2495550" y="2977239"/>
            <a:ext cx="6454593" cy="1284966"/>
          </a:xfrm>
          <a:prstGeom prst="flowChartMagneticDrum">
            <a:avLst/>
          </a:prstGeom>
          <a:gradFill>
            <a:gsLst>
              <a:gs pos="0">
                <a:srgbClr val="8DD5E4"/>
              </a:gs>
              <a:gs pos="54000">
                <a:srgbClr val="C9F0FF"/>
              </a:gs>
              <a:gs pos="100000">
                <a:srgbClr val="A3DDE9"/>
              </a:gs>
            </a:gsLst>
            <a:lin ang="108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531" name="Google Shape;531;p41"/>
          <p:cNvSpPr/>
          <p:nvPr/>
        </p:nvSpPr>
        <p:spPr>
          <a:xfrm>
            <a:off x="2199986" y="4770419"/>
            <a:ext cx="2640239" cy="474590"/>
          </a:xfrm>
          <a:prstGeom prst="rect">
            <a:avLst/>
          </a:prstGeom>
          <a:gradFill>
            <a:gsLst>
              <a:gs pos="0">
                <a:srgbClr val="D1D1D1"/>
              </a:gs>
              <a:gs pos="50000">
                <a:srgbClr val="C7C7C7"/>
              </a:gs>
              <a:gs pos="100000">
                <a:srgbClr val="C0C0C0"/>
              </a:gs>
            </a:gsLst>
            <a:lin ang="5400000" scaled="0"/>
          </a:gradFill>
          <a:ln cap="flat" cmpd="sng" w="9525">
            <a:solidFill>
              <a:schemeClr val="accent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iw-IL" sz="1800" u="none" cap="none" strike="noStrike">
                <a:solidFill>
                  <a:schemeClr val="dk1"/>
                </a:solidFill>
                <a:latin typeface="Calibri"/>
                <a:ea typeface="Calibri"/>
                <a:cs typeface="Calibri"/>
                <a:sym typeface="Calibri"/>
              </a:rPr>
              <a:t>DNS Request ynet.co.il</a:t>
            </a:r>
            <a:endParaRPr b="1" i="0" sz="1800" u="none" cap="none" strike="noStrike">
              <a:solidFill>
                <a:schemeClr val="dk1"/>
              </a:solidFill>
              <a:latin typeface="Calibri"/>
              <a:ea typeface="Calibri"/>
              <a:cs typeface="Calibri"/>
              <a:sym typeface="Calibri"/>
            </a:endParaRPr>
          </a:p>
        </p:txBody>
      </p:sp>
      <p:sp>
        <p:nvSpPr>
          <p:cNvPr id="532" name="Google Shape;532;p41"/>
          <p:cNvSpPr/>
          <p:nvPr/>
        </p:nvSpPr>
        <p:spPr>
          <a:xfrm>
            <a:off x="194067" y="4761574"/>
            <a:ext cx="2005919" cy="474590"/>
          </a:xfrm>
          <a:prstGeom prst="rect">
            <a:avLst/>
          </a:prstGeom>
          <a:gradFill>
            <a:gsLst>
              <a:gs pos="0">
                <a:srgbClr val="B0CAE9"/>
              </a:gs>
              <a:gs pos="50000">
                <a:srgbClr val="A1C1E4"/>
              </a:gs>
              <a:gs pos="100000">
                <a:srgbClr val="90B8E4"/>
              </a:gs>
            </a:gsLst>
            <a:lin ang="5400000" scaled="0"/>
          </a:gradFill>
          <a:ln cap="flat" cmpd="sng" w="9525">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iw-IL" sz="1600" u="none" cap="none" strike="noStrike">
                <a:solidFill>
                  <a:schemeClr val="dk1"/>
                </a:solidFill>
                <a:latin typeface="Calibri"/>
                <a:ea typeface="Calibri"/>
                <a:cs typeface="Calibri"/>
                <a:sym typeface="Calibri"/>
              </a:rPr>
              <a:t>UDP dst port=53 checksum=185121…</a:t>
            </a:r>
            <a:endParaRPr b="1" i="0" sz="1600" u="none" cap="none" strike="noStrike">
              <a:solidFill>
                <a:schemeClr val="dk1"/>
              </a:solidFill>
              <a:latin typeface="Calibri"/>
              <a:ea typeface="Calibri"/>
              <a:cs typeface="Calibri"/>
              <a:sym typeface="Calibri"/>
            </a:endParaRPr>
          </a:p>
        </p:txBody>
      </p:sp>
      <p:sp>
        <p:nvSpPr>
          <p:cNvPr id="533" name="Google Shape;533;p41"/>
          <p:cNvSpPr/>
          <p:nvPr/>
        </p:nvSpPr>
        <p:spPr>
          <a:xfrm>
            <a:off x="145299" y="5626670"/>
            <a:ext cx="2005919" cy="468545"/>
          </a:xfrm>
          <a:prstGeom prst="wedgeRoundRectCallout">
            <a:avLst>
              <a:gd fmla="val -23742" name="adj1"/>
              <a:gd fmla="val -118099" name="adj2"/>
              <a:gd fmla="val 16667" name="adj3"/>
            </a:avLst>
          </a:prstGeom>
          <a:gradFill>
            <a:gsLst>
              <a:gs pos="0">
                <a:srgbClr val="FFC647"/>
              </a:gs>
              <a:gs pos="50000">
                <a:srgbClr val="FFC600"/>
              </a:gs>
              <a:gs pos="100000">
                <a:srgbClr val="E3B400"/>
              </a:gs>
            </a:gsLst>
            <a:lin ang="5400000" scaled="0"/>
          </a:gradFill>
          <a:ln>
            <a:noFill/>
          </a:ln>
          <a:effectLst>
            <a:outerShdw blurRad="57150" rotWithShape="0" algn="ctr" dir="5400000" dist="19050">
              <a:srgbClr val="000000">
                <a:alpha val="62745"/>
              </a:srgbClr>
            </a:outerShdw>
          </a:effectLst>
        </p:spPr>
        <p:txBody>
          <a:bodyPr anchorCtr="0" anchor="ctr" bIns="45700" lIns="91425" spcFirstLastPara="1" rIns="91425" wrap="square" tIns="45700">
            <a:noAutofit/>
          </a:bodyPr>
          <a:lstStyle/>
          <a:p>
            <a:pPr indent="0" lvl="0" marL="0" marR="0" rtl="1" algn="ctr">
              <a:spcBef>
                <a:spcPts val="0"/>
              </a:spcBef>
              <a:spcAft>
                <a:spcPts val="0"/>
              </a:spcAft>
              <a:buNone/>
            </a:pPr>
            <a:r>
              <a:rPr b="1" i="0" lang="iw-IL" sz="2400" u="none" cap="none" strike="noStrike">
                <a:solidFill>
                  <a:schemeClr val="dk1"/>
                </a:solidFill>
                <a:latin typeface="Calibri"/>
                <a:ea typeface="Calibri"/>
                <a:cs typeface="Calibri"/>
                <a:sym typeface="Calibri"/>
              </a:rPr>
              <a:t>UDP Headers</a:t>
            </a:r>
            <a:endParaRPr/>
          </a:p>
        </p:txBody>
      </p:sp>
      <p:sp>
        <p:nvSpPr>
          <p:cNvPr id="534" name="Google Shape;534;p41"/>
          <p:cNvSpPr/>
          <p:nvPr/>
        </p:nvSpPr>
        <p:spPr>
          <a:xfrm>
            <a:off x="2353057" y="5627899"/>
            <a:ext cx="2487168" cy="468545"/>
          </a:xfrm>
          <a:prstGeom prst="wedgeRoundRectCallout">
            <a:avLst>
              <a:gd fmla="val -21581" name="adj1"/>
              <a:gd fmla="val -112894" name="adj2"/>
              <a:gd fmla="val 16667" name="adj3"/>
            </a:avLst>
          </a:prstGeom>
          <a:gradFill>
            <a:gsLst>
              <a:gs pos="0">
                <a:srgbClr val="FFC647"/>
              </a:gs>
              <a:gs pos="50000">
                <a:srgbClr val="FFC600"/>
              </a:gs>
              <a:gs pos="100000">
                <a:srgbClr val="E3B400"/>
              </a:gs>
            </a:gsLst>
            <a:lin ang="5400000" scaled="0"/>
          </a:gradFill>
          <a:ln>
            <a:noFill/>
          </a:ln>
          <a:effectLst>
            <a:outerShdw blurRad="57150" rotWithShape="0" algn="ctr" dir="5400000" dist="19050">
              <a:srgbClr val="000000">
                <a:alpha val="62745"/>
              </a:srgbClr>
            </a:outerShdw>
          </a:effectLst>
        </p:spPr>
        <p:txBody>
          <a:bodyPr anchorCtr="0" anchor="ctr" bIns="45700" lIns="91425" spcFirstLastPara="1" rIns="91425" wrap="square" tIns="45700">
            <a:noAutofit/>
          </a:bodyPr>
          <a:lstStyle/>
          <a:p>
            <a:pPr indent="0" lvl="0" marL="0" marR="0" rtl="1" algn="ctr">
              <a:spcBef>
                <a:spcPts val="0"/>
              </a:spcBef>
              <a:spcAft>
                <a:spcPts val="0"/>
              </a:spcAft>
              <a:buNone/>
            </a:pPr>
            <a:r>
              <a:rPr b="1" i="0" lang="iw-IL" sz="2400" u="none" cap="none" strike="noStrike">
                <a:solidFill>
                  <a:schemeClr val="dk1"/>
                </a:solidFill>
                <a:latin typeface="Calibri"/>
                <a:ea typeface="Calibri"/>
                <a:cs typeface="Calibri"/>
                <a:sym typeface="Calibri"/>
              </a:rPr>
              <a:t>שכבת האפליקציה</a:t>
            </a:r>
            <a:endParaRPr b="1" i="0" sz="2400" u="none" cap="none" strike="noStrike">
              <a:solidFill>
                <a:schemeClr val="dk1"/>
              </a:solidFill>
              <a:latin typeface="Calibri"/>
              <a:ea typeface="Calibri"/>
              <a:cs typeface="Calibri"/>
              <a:sym typeface="Calibri"/>
            </a:endParaRPr>
          </a:p>
        </p:txBody>
      </p:sp>
      <p:pic>
        <p:nvPicPr>
          <p:cNvPr descr="Screen Clipping" id="535" name="Google Shape;535;p41"/>
          <p:cNvPicPr preferRelativeResize="0"/>
          <p:nvPr/>
        </p:nvPicPr>
        <p:blipFill rotWithShape="1">
          <a:blip r:embed="rId3">
            <a:alphaModFix/>
          </a:blip>
          <a:srcRect b="0" l="0" r="0" t="0"/>
          <a:stretch/>
        </p:blipFill>
        <p:spPr>
          <a:xfrm flipH="1">
            <a:off x="196415" y="2977239"/>
            <a:ext cx="2606740" cy="1604121"/>
          </a:xfrm>
          <a:prstGeom prst="rect">
            <a:avLst/>
          </a:prstGeom>
          <a:noFill/>
          <a:ln>
            <a:noFill/>
          </a:ln>
        </p:spPr>
      </p:pic>
      <p:pic>
        <p:nvPicPr>
          <p:cNvPr descr="Screen Clipping" id="536" name="Google Shape;536;p41"/>
          <p:cNvPicPr preferRelativeResize="0"/>
          <p:nvPr/>
        </p:nvPicPr>
        <p:blipFill rotWithShape="1">
          <a:blip r:embed="rId4">
            <a:alphaModFix/>
          </a:blip>
          <a:srcRect b="0" l="0" r="0" t="0"/>
          <a:stretch/>
        </p:blipFill>
        <p:spPr>
          <a:xfrm>
            <a:off x="8613224" y="3455405"/>
            <a:ext cx="3224120" cy="750352"/>
          </a:xfrm>
          <a:prstGeom prst="rect">
            <a:avLst/>
          </a:prstGeom>
          <a:noFill/>
          <a:ln>
            <a:noFill/>
          </a:ln>
        </p:spPr>
      </p:pic>
      <p:sp>
        <p:nvSpPr>
          <p:cNvPr id="537" name="Google Shape;537;p41"/>
          <p:cNvSpPr/>
          <p:nvPr/>
        </p:nvSpPr>
        <p:spPr>
          <a:xfrm>
            <a:off x="9892042" y="2490610"/>
            <a:ext cx="1727001" cy="486629"/>
          </a:xfrm>
          <a:prstGeom prst="rect">
            <a:avLst/>
          </a:prstGeom>
          <a:solidFill>
            <a:schemeClr val="lt1"/>
          </a:solidFill>
          <a:ln cap="flat" cmpd="sng" w="12700">
            <a:solidFill>
              <a:schemeClr val="dk1"/>
            </a:solidFill>
            <a:prstDash val="solid"/>
            <a:miter lim="800000"/>
            <a:headEnd len="sm" w="sm" type="none"/>
            <a:tailEnd len="sm" w="sm" type="none"/>
          </a:ln>
          <a:effectLst>
            <a:outerShdw blurRad="241300" sx="99000" rotWithShape="0" algn="ctr" sy="99000">
              <a:srgbClr val="000000">
                <a:alpha val="40000"/>
              </a:srgbClr>
            </a:outerShdw>
          </a:effectLst>
        </p:spPr>
        <p:txBody>
          <a:bodyPr anchorCtr="0" anchor="ctr" bIns="45700" lIns="91425" spcFirstLastPara="1" rIns="91425" wrap="square" tIns="45700">
            <a:noAutofit/>
          </a:bodyPr>
          <a:lstStyle/>
          <a:p>
            <a:pPr indent="0" lvl="0" marL="0" marR="0" rtl="1" algn="ctr">
              <a:spcBef>
                <a:spcPts val="0"/>
              </a:spcBef>
              <a:spcAft>
                <a:spcPts val="0"/>
              </a:spcAft>
              <a:buNone/>
            </a:pPr>
            <a:r>
              <a:rPr b="1" i="0" lang="iw-IL" sz="2400" u="none" cap="none" strike="noStrike">
                <a:solidFill>
                  <a:schemeClr val="dk1"/>
                </a:solidFill>
                <a:latin typeface="Calibri"/>
                <a:ea typeface="Calibri"/>
                <a:cs typeface="Calibri"/>
                <a:sym typeface="Calibri"/>
              </a:rPr>
              <a:t>שרת DNS</a:t>
            </a:r>
            <a:endParaRPr b="1" i="0" sz="2400" u="none" cap="none" strike="noStrike">
              <a:solidFill>
                <a:schemeClr val="dk1"/>
              </a:solidFill>
              <a:latin typeface="Calibri"/>
              <a:ea typeface="Calibri"/>
              <a:cs typeface="Calibri"/>
              <a:sym typeface="Calibri"/>
            </a:endParaRPr>
          </a:p>
        </p:txBody>
      </p:sp>
      <p:sp>
        <p:nvSpPr>
          <p:cNvPr id="538" name="Google Shape;538;p41"/>
          <p:cNvSpPr/>
          <p:nvPr/>
        </p:nvSpPr>
        <p:spPr>
          <a:xfrm>
            <a:off x="9059487" y="2490609"/>
            <a:ext cx="688409" cy="486629"/>
          </a:xfrm>
          <a:prstGeom prst="rect">
            <a:avLst/>
          </a:prstGeom>
          <a:solidFill>
            <a:srgbClr val="DDEAF6"/>
          </a:solidFill>
          <a:ln cap="flat" cmpd="sng" w="28575">
            <a:solidFill>
              <a:schemeClr val="dk1"/>
            </a:solidFill>
            <a:prstDash val="solid"/>
            <a:miter lim="800000"/>
            <a:headEnd len="sm" w="sm" type="none"/>
            <a:tailEnd len="sm" w="sm" type="none"/>
          </a:ln>
          <a:effectLst>
            <a:outerShdw blurRad="241300" sx="99000" rotWithShape="0" algn="ctr" sy="99000">
              <a:srgbClr val="000000">
                <a:alpha val="40000"/>
              </a:srgbClr>
            </a:outerShdw>
          </a:effectLst>
        </p:spPr>
        <p:txBody>
          <a:bodyPr anchorCtr="0" anchor="ctr" bIns="45700" lIns="91425" spcFirstLastPara="1" rIns="91425" wrap="square" tIns="45700">
            <a:noAutofit/>
          </a:bodyPr>
          <a:lstStyle/>
          <a:p>
            <a:pPr indent="0" lvl="0" marL="0" marR="0" rtl="1" algn="ctr">
              <a:spcBef>
                <a:spcPts val="0"/>
              </a:spcBef>
              <a:spcAft>
                <a:spcPts val="0"/>
              </a:spcAft>
              <a:buNone/>
            </a:pPr>
            <a:r>
              <a:rPr b="1" i="0" lang="iw-IL" sz="2400" u="none" cap="none" strike="noStrike">
                <a:solidFill>
                  <a:schemeClr val="dk1"/>
                </a:solidFill>
                <a:latin typeface="Calibri"/>
                <a:ea typeface="Calibri"/>
                <a:cs typeface="Calibri"/>
                <a:sym typeface="Calibri"/>
              </a:rPr>
              <a:t>53</a:t>
            </a:r>
            <a:endParaRPr b="1" i="0" sz="2400" u="none" cap="none" strike="noStrike">
              <a:solidFill>
                <a:schemeClr val="dk1"/>
              </a:solidFill>
              <a:latin typeface="Calibri"/>
              <a:ea typeface="Calibri"/>
              <a:cs typeface="Calibri"/>
              <a:sym typeface="Calibri"/>
            </a:endParaRPr>
          </a:p>
        </p:txBody>
      </p:sp>
      <p:sp>
        <p:nvSpPr>
          <p:cNvPr id="539" name="Google Shape;539;p41"/>
          <p:cNvSpPr/>
          <p:nvPr/>
        </p:nvSpPr>
        <p:spPr>
          <a:xfrm>
            <a:off x="194067" y="2409861"/>
            <a:ext cx="997125" cy="486629"/>
          </a:xfrm>
          <a:prstGeom prst="rect">
            <a:avLst/>
          </a:prstGeom>
          <a:solidFill>
            <a:srgbClr val="DDEAF6"/>
          </a:solidFill>
          <a:ln cap="flat" cmpd="sng" w="28575">
            <a:solidFill>
              <a:schemeClr val="dk1"/>
            </a:solidFill>
            <a:prstDash val="solid"/>
            <a:miter lim="800000"/>
            <a:headEnd len="sm" w="sm" type="none"/>
            <a:tailEnd len="sm" w="sm" type="none"/>
          </a:ln>
          <a:effectLst>
            <a:outerShdw blurRad="241300" sx="99000" rotWithShape="0" algn="ctr" sy="99000">
              <a:srgbClr val="000000">
                <a:alpha val="40000"/>
              </a:srgbClr>
            </a:outerShdw>
          </a:effectLst>
        </p:spPr>
        <p:txBody>
          <a:bodyPr anchorCtr="0" anchor="ctr" bIns="45700" lIns="91425" spcFirstLastPara="1" rIns="91425" wrap="square" tIns="45700">
            <a:noAutofit/>
          </a:bodyPr>
          <a:lstStyle/>
          <a:p>
            <a:pPr indent="0" lvl="0" marL="0" marR="0" rtl="1" algn="ctr">
              <a:spcBef>
                <a:spcPts val="0"/>
              </a:spcBef>
              <a:spcAft>
                <a:spcPts val="0"/>
              </a:spcAft>
              <a:buNone/>
            </a:pPr>
            <a:r>
              <a:rPr b="1" i="0" lang="iw-IL" sz="2400" u="none" cap="none" strike="noStrike">
                <a:solidFill>
                  <a:schemeClr val="dk1"/>
                </a:solidFill>
                <a:latin typeface="Calibri"/>
                <a:ea typeface="Calibri"/>
                <a:cs typeface="Calibri"/>
                <a:sym typeface="Calibri"/>
              </a:rPr>
              <a:t>5910</a:t>
            </a:r>
            <a:endParaRPr b="1" i="0" sz="2400" u="none" cap="none" strike="noStrike">
              <a:solidFill>
                <a:schemeClr val="dk1"/>
              </a:solidFill>
              <a:latin typeface="Calibri"/>
              <a:ea typeface="Calibri"/>
              <a:cs typeface="Calibri"/>
              <a:sym typeface="Calibri"/>
            </a:endParaRPr>
          </a:p>
        </p:txBody>
      </p:sp>
      <p:pic>
        <p:nvPicPr>
          <p:cNvPr descr="https://www.google.com/chrome/assets/common/images/chrome_logo_2x.png?mmfb=a5234ae3c4265f687c7fffae2760a907" id="540" name="Google Shape;540;p41"/>
          <p:cNvPicPr preferRelativeResize="0"/>
          <p:nvPr/>
        </p:nvPicPr>
        <p:blipFill rotWithShape="1">
          <a:blip r:embed="rId5">
            <a:alphaModFix/>
          </a:blip>
          <a:srcRect b="0" l="0" r="0" t="0"/>
          <a:stretch/>
        </p:blipFill>
        <p:spPr>
          <a:xfrm>
            <a:off x="1294887" y="2399994"/>
            <a:ext cx="1599587" cy="521051"/>
          </a:xfrm>
          <a:prstGeom prst="rect">
            <a:avLst/>
          </a:prstGeom>
          <a:noFill/>
          <a:ln cap="flat" cmpd="sng" w="9525">
            <a:solidFill>
              <a:srgbClr val="A5A5A5"/>
            </a:solidFill>
            <a:prstDash val="solid"/>
            <a:round/>
            <a:headEnd len="sm" w="sm" type="none"/>
            <a:tailEnd len="sm" w="sm" type="none"/>
          </a:ln>
          <a:effectLst>
            <a:outerShdw blurRad="190500" rotWithShape="0" algn="tl">
              <a:srgbClr val="000000">
                <a:alpha val="69803"/>
              </a:srgbClr>
            </a:outerShdw>
          </a:effectLst>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528"/>
                                        </p:tgtEl>
                                        <p:attrNameLst>
                                          <p:attrName>style.visibility</p:attrName>
                                        </p:attrNameLst>
                                      </p:cBhvr>
                                      <p:to>
                                        <p:strVal val="visible"/>
                                      </p:to>
                                    </p:set>
                                    <p:animEffect filter="fade" transition="in">
                                      <p:cBhvr>
                                        <p:cTn dur="500"/>
                                        <p:tgtEl>
                                          <p:spTgt spid="52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100"/>
                                  </p:stCondLst>
                                  <p:childTnLst>
                                    <p:set>
                                      <p:cBhvr>
                                        <p:cTn dur="1" fill="hold">
                                          <p:stCondLst>
                                            <p:cond delay="0"/>
                                          </p:stCondLst>
                                        </p:cTn>
                                        <p:tgtEl>
                                          <p:spTgt spid="529">
                                            <p:txEl>
                                              <p:pRg end="0" st="0"/>
                                            </p:txEl>
                                          </p:spTgt>
                                        </p:tgtEl>
                                        <p:attrNameLst>
                                          <p:attrName>style.visibility</p:attrName>
                                        </p:attrNameLst>
                                      </p:cBhvr>
                                      <p:to>
                                        <p:strVal val="visible"/>
                                      </p:to>
                                    </p:set>
                                    <p:animEffect filter="fade" transition="in">
                                      <p:cBhvr>
                                        <p:cTn dur="500"/>
                                        <p:tgtEl>
                                          <p:spTgt spid="52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5"/>
                                        </p:tgtEl>
                                        <p:attrNameLst>
                                          <p:attrName>style.visibility</p:attrName>
                                        </p:attrNameLst>
                                      </p:cBhvr>
                                      <p:to>
                                        <p:strVal val="visible"/>
                                      </p:to>
                                    </p:set>
                                    <p:animEffect filter="fade" transition="in">
                                      <p:cBhvr>
                                        <p:cTn dur="500"/>
                                        <p:tgtEl>
                                          <p:spTgt spid="535"/>
                                        </p:tgtEl>
                                      </p:cBhvr>
                                    </p:animEffect>
                                  </p:childTnLst>
                                </p:cTn>
                              </p:par>
                              <p:par>
                                <p:cTn fill="hold" nodeType="withEffect" presetClass="entr" presetID="10" presetSubtype="0">
                                  <p:stCondLst>
                                    <p:cond delay="0"/>
                                  </p:stCondLst>
                                  <p:childTnLst>
                                    <p:set>
                                      <p:cBhvr>
                                        <p:cTn dur="1" fill="hold">
                                          <p:stCondLst>
                                            <p:cond delay="0"/>
                                          </p:stCondLst>
                                        </p:cTn>
                                        <p:tgtEl>
                                          <p:spTgt spid="536"/>
                                        </p:tgtEl>
                                        <p:attrNameLst>
                                          <p:attrName>style.visibility</p:attrName>
                                        </p:attrNameLst>
                                      </p:cBhvr>
                                      <p:to>
                                        <p:strVal val="visible"/>
                                      </p:to>
                                    </p:set>
                                    <p:animEffect filter="fade" transition="in">
                                      <p:cBhvr>
                                        <p:cTn dur="500"/>
                                        <p:tgtEl>
                                          <p:spTgt spid="536"/>
                                        </p:tgtEl>
                                      </p:cBhvr>
                                    </p:animEffect>
                                  </p:childTnLst>
                                </p:cTn>
                              </p:par>
                              <p:par>
                                <p:cTn fill="hold" nodeType="withEffect" presetClass="entr" presetID="10" presetSubtype="0">
                                  <p:stCondLst>
                                    <p:cond delay="0"/>
                                  </p:stCondLst>
                                  <p:childTnLst>
                                    <p:set>
                                      <p:cBhvr>
                                        <p:cTn dur="1" fill="hold">
                                          <p:stCondLst>
                                            <p:cond delay="0"/>
                                          </p:stCondLst>
                                        </p:cTn>
                                        <p:tgtEl>
                                          <p:spTgt spid="537"/>
                                        </p:tgtEl>
                                        <p:attrNameLst>
                                          <p:attrName>style.visibility</p:attrName>
                                        </p:attrNameLst>
                                      </p:cBhvr>
                                      <p:to>
                                        <p:strVal val="visible"/>
                                      </p:to>
                                    </p:set>
                                    <p:animEffect filter="fade" transition="in">
                                      <p:cBhvr>
                                        <p:cTn dur="500"/>
                                        <p:tgtEl>
                                          <p:spTgt spid="537"/>
                                        </p:tgtEl>
                                      </p:cBhvr>
                                    </p:animEffect>
                                  </p:childTnLst>
                                </p:cTn>
                              </p:par>
                              <p:par>
                                <p:cTn fill="hold" nodeType="withEffect" presetClass="entr" presetID="10" presetSubtype="0">
                                  <p:stCondLst>
                                    <p:cond delay="0"/>
                                  </p:stCondLst>
                                  <p:childTnLst>
                                    <p:set>
                                      <p:cBhvr>
                                        <p:cTn dur="1" fill="hold">
                                          <p:stCondLst>
                                            <p:cond delay="0"/>
                                          </p:stCondLst>
                                        </p:cTn>
                                        <p:tgtEl>
                                          <p:spTgt spid="539"/>
                                        </p:tgtEl>
                                        <p:attrNameLst>
                                          <p:attrName>style.visibility</p:attrName>
                                        </p:attrNameLst>
                                      </p:cBhvr>
                                      <p:to>
                                        <p:strVal val="visible"/>
                                      </p:to>
                                    </p:set>
                                    <p:animEffect filter="fade" transition="in">
                                      <p:cBhvr>
                                        <p:cTn dur="500"/>
                                        <p:tgtEl>
                                          <p:spTgt spid="539"/>
                                        </p:tgtEl>
                                      </p:cBhvr>
                                    </p:animEffect>
                                  </p:childTnLst>
                                </p:cTn>
                              </p:par>
                              <p:par>
                                <p:cTn fill="hold" nodeType="withEffect" presetClass="entr" presetID="10" presetSubtype="0">
                                  <p:stCondLst>
                                    <p:cond delay="0"/>
                                  </p:stCondLst>
                                  <p:childTnLst>
                                    <p:set>
                                      <p:cBhvr>
                                        <p:cTn dur="1" fill="hold">
                                          <p:stCondLst>
                                            <p:cond delay="0"/>
                                          </p:stCondLst>
                                        </p:cTn>
                                        <p:tgtEl>
                                          <p:spTgt spid="540"/>
                                        </p:tgtEl>
                                        <p:attrNameLst>
                                          <p:attrName>style.visibility</p:attrName>
                                        </p:attrNameLst>
                                      </p:cBhvr>
                                      <p:to>
                                        <p:strVal val="visible"/>
                                      </p:to>
                                    </p:set>
                                    <p:animEffect filter="fade" transition="in">
                                      <p:cBhvr>
                                        <p:cTn dur="500"/>
                                        <p:tgtEl>
                                          <p:spTgt spid="540"/>
                                        </p:tgtEl>
                                      </p:cBhvr>
                                    </p:animEffect>
                                  </p:childTnLst>
                                </p:cTn>
                              </p:par>
                              <p:par>
                                <p:cTn fill="hold" nodeType="withEffect" presetClass="entr" presetID="10" presetSubtype="0">
                                  <p:stCondLst>
                                    <p:cond delay="0"/>
                                  </p:stCondLst>
                                  <p:childTnLst>
                                    <p:set>
                                      <p:cBhvr>
                                        <p:cTn dur="1" fill="hold">
                                          <p:stCondLst>
                                            <p:cond delay="0"/>
                                          </p:stCondLst>
                                        </p:cTn>
                                        <p:tgtEl>
                                          <p:spTgt spid="538"/>
                                        </p:tgtEl>
                                        <p:attrNameLst>
                                          <p:attrName>style.visibility</p:attrName>
                                        </p:attrNameLst>
                                      </p:cBhvr>
                                      <p:to>
                                        <p:strVal val="visible"/>
                                      </p:to>
                                    </p:set>
                                    <p:animEffect filter="fade" transition="in">
                                      <p:cBhvr>
                                        <p:cTn dur="500"/>
                                        <p:tgtEl>
                                          <p:spTgt spid="538"/>
                                        </p:tgtEl>
                                      </p:cBhvr>
                                    </p:animEffect>
                                  </p:childTnLst>
                                </p:cTn>
                              </p:par>
                              <p:par>
                                <p:cTn fill="hold" nodeType="withEffect" presetClass="entr" presetID="10" presetSubtype="0">
                                  <p:stCondLst>
                                    <p:cond delay="0"/>
                                  </p:stCondLst>
                                  <p:childTnLst>
                                    <p:set>
                                      <p:cBhvr>
                                        <p:cTn dur="1" fill="hold">
                                          <p:stCondLst>
                                            <p:cond delay="0"/>
                                          </p:stCondLst>
                                        </p:cTn>
                                        <p:tgtEl>
                                          <p:spTgt spid="530"/>
                                        </p:tgtEl>
                                        <p:attrNameLst>
                                          <p:attrName>style.visibility</p:attrName>
                                        </p:attrNameLst>
                                      </p:cBhvr>
                                      <p:to>
                                        <p:strVal val="visible"/>
                                      </p:to>
                                    </p:set>
                                    <p:animEffect filter="fade" transition="in">
                                      <p:cBhvr>
                                        <p:cTn dur="500"/>
                                        <p:tgtEl>
                                          <p:spTgt spid="53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531"/>
                                        </p:tgtEl>
                                        <p:attrNameLst>
                                          <p:attrName>style.visibility</p:attrName>
                                        </p:attrNameLst>
                                      </p:cBhvr>
                                      <p:to>
                                        <p:strVal val="visible"/>
                                      </p:to>
                                    </p:set>
                                    <p:anim calcmode="lin" valueType="num">
                                      <p:cBhvr additive="base">
                                        <p:cTn dur="500"/>
                                        <p:tgtEl>
                                          <p:spTgt spid="531"/>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4"/>
                                        </p:tgtEl>
                                        <p:attrNameLst>
                                          <p:attrName>style.visibility</p:attrName>
                                        </p:attrNameLst>
                                      </p:cBhvr>
                                      <p:to>
                                        <p:strVal val="visible"/>
                                      </p:to>
                                    </p:set>
                                    <p:animEffect filter="fade" transition="in">
                                      <p:cBhvr>
                                        <p:cTn dur="500"/>
                                        <p:tgtEl>
                                          <p:spTgt spid="53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2">
                                            <p:txEl>
                                              <p:pRg end="0" st="0"/>
                                            </p:txEl>
                                          </p:spTgt>
                                        </p:tgtEl>
                                        <p:attrNameLst>
                                          <p:attrName>style.visibility</p:attrName>
                                        </p:attrNameLst>
                                      </p:cBhvr>
                                      <p:to>
                                        <p:strVal val="visible"/>
                                      </p:to>
                                    </p:set>
                                    <p:animEffect filter="fade" transition="in">
                                      <p:cBhvr>
                                        <p:cTn dur="1000"/>
                                        <p:tgtEl>
                                          <p:spTgt spid="53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3"/>
                                        </p:tgtEl>
                                        <p:attrNameLst>
                                          <p:attrName>style.visibility</p:attrName>
                                        </p:attrNameLst>
                                      </p:cBhvr>
                                      <p:to>
                                        <p:strVal val="visible"/>
                                      </p:to>
                                    </p:set>
                                    <p:animEffect filter="fade" transition="in">
                                      <p:cBhvr>
                                        <p:cTn dur="500"/>
                                        <p:tgtEl>
                                          <p:spTgt spid="53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534"/>
                                        </p:tgtEl>
                                      </p:cBhvr>
                                    </p:animEffect>
                                    <p:set>
                                      <p:cBhvr>
                                        <p:cTn dur="1" fill="hold">
                                          <p:stCondLst>
                                            <p:cond delay="500"/>
                                          </p:stCondLst>
                                        </p:cTn>
                                        <p:tgtEl>
                                          <p:spTgt spid="534"/>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533"/>
                                        </p:tgtEl>
                                      </p:cBhvr>
                                    </p:animEffect>
                                    <p:set>
                                      <p:cBhvr>
                                        <p:cTn dur="1" fill="hold">
                                          <p:stCondLst>
                                            <p:cond delay="500"/>
                                          </p:stCondLst>
                                        </p:cTn>
                                        <p:tgtEl>
                                          <p:spTgt spid="533"/>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532">
                                            <p:txEl>
                                              <p:pRg end="0" st="0"/>
                                            </p:txEl>
                                          </p:spTgt>
                                        </p:tgtEl>
                                      </p:cBhvr>
                                    </p:animEffect>
                                    <p:set>
                                      <p:cBhvr>
                                        <p:cTn dur="1" fill="hold">
                                          <p:stCondLst>
                                            <p:cond delay="1000"/>
                                          </p:stCondLst>
                                        </p:cTn>
                                        <p:tgtEl>
                                          <p:spTgt spid="532">
                                            <p:txEl>
                                              <p:pRg end="0" st="0"/>
                                            </p:txEl>
                                          </p:spTgt>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532">
                                            <p:txEl>
                                              <p:pRg end="0" st="0"/>
                                            </p:txEl>
                                          </p:spTgt>
                                        </p:tgtEl>
                                      </p:cBhvr>
                                    </p:animEffect>
                                    <p:set>
                                      <p:cBhvr>
                                        <p:cTn dur="1" fill="hold">
                                          <p:stCondLst>
                                            <p:cond delay="1000"/>
                                          </p:stCondLst>
                                        </p:cTn>
                                        <p:tgtEl>
                                          <p:spTgt spid="532">
                                            <p:txEl>
                                              <p:pRg end="0" st="0"/>
                                            </p:txEl>
                                          </p:spTgt>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15"/>
          <p:cNvSpPr txBox="1"/>
          <p:nvPr>
            <p:ph type="title"/>
          </p:nvPr>
        </p:nvSpPr>
        <p:spPr>
          <a:xfrm>
            <a:off x="0" y="36757"/>
            <a:ext cx="12123962" cy="934792"/>
          </a:xfrm>
          <a:prstGeom prst="rect">
            <a:avLst/>
          </a:prstGeom>
          <a:noFill/>
          <a:ln>
            <a:noFill/>
          </a:ln>
        </p:spPr>
        <p:txBody>
          <a:bodyPr anchorCtr="0" anchor="ctr" bIns="45700" lIns="91425" spcFirstLastPara="1" rIns="91425" wrap="square" tIns="45700">
            <a:noAutofit/>
          </a:bodyPr>
          <a:lstStyle/>
          <a:p>
            <a:pPr indent="0" lvl="0" marL="0" marR="0" rtl="1" algn="ctr">
              <a:lnSpc>
                <a:spcPct val="90000"/>
              </a:lnSpc>
              <a:spcBef>
                <a:spcPts val="0"/>
              </a:spcBef>
              <a:spcAft>
                <a:spcPts val="0"/>
              </a:spcAft>
              <a:buClr>
                <a:schemeClr val="dk1"/>
              </a:buClr>
              <a:buSzPts val="4400"/>
              <a:buFont typeface="Tahoma"/>
              <a:buNone/>
            </a:pPr>
            <a:r>
              <a:rPr b="1" i="0" lang="iw-IL" sz="4400" u="none" cap="none" strike="noStrike">
                <a:solidFill>
                  <a:schemeClr val="dk1"/>
                </a:solidFill>
                <a:latin typeface="Tahoma"/>
                <a:ea typeface="Tahoma"/>
                <a:cs typeface="Tahoma"/>
                <a:sym typeface="Tahoma"/>
              </a:rPr>
              <a:t>מה נעשה היום</a:t>
            </a:r>
            <a:endParaRPr b="1" i="0" sz="4400" u="none" cap="none" strike="noStrike">
              <a:solidFill>
                <a:schemeClr val="dk1"/>
              </a:solidFill>
              <a:latin typeface="Tahoma"/>
              <a:ea typeface="Tahoma"/>
              <a:cs typeface="Tahoma"/>
              <a:sym typeface="Tahoma"/>
            </a:endParaRPr>
          </a:p>
        </p:txBody>
      </p:sp>
      <p:sp>
        <p:nvSpPr>
          <p:cNvPr id="112" name="Google Shape;112;p15"/>
          <p:cNvSpPr txBox="1"/>
          <p:nvPr>
            <p:ph idx="1" type="body"/>
          </p:nvPr>
        </p:nvSpPr>
        <p:spPr>
          <a:xfrm>
            <a:off x="3922181" y="1155700"/>
            <a:ext cx="8045300" cy="5565775"/>
          </a:xfrm>
          <a:prstGeom prst="rect">
            <a:avLst/>
          </a:prstGeom>
          <a:noFill/>
          <a:ln>
            <a:noFill/>
          </a:ln>
        </p:spPr>
        <p:txBody>
          <a:bodyPr anchorCtr="0" anchor="t" bIns="45700" lIns="91425" spcFirstLastPara="1" rIns="91425" wrap="square" tIns="45700">
            <a:noAutofit/>
          </a:bodyPr>
          <a:lstStyle/>
          <a:p>
            <a:pPr indent="-292100" lvl="0" marL="292100" marR="0" rtl="1" algn="r">
              <a:lnSpc>
                <a:spcPct val="100000"/>
              </a:lnSpc>
              <a:spcBef>
                <a:spcPts val="0"/>
              </a:spcBef>
              <a:spcAft>
                <a:spcPts val="0"/>
              </a:spcAft>
              <a:buClr>
                <a:schemeClr val="dk1"/>
              </a:buClr>
              <a:buSzPts val="3200"/>
              <a:buFont typeface="Noto Sans Symbols"/>
              <a:buChar char="▪"/>
            </a:pPr>
            <a:r>
              <a:rPr b="0" i="0" lang="iw-IL" sz="3200" u="none" cap="none" strike="noStrike">
                <a:solidFill>
                  <a:schemeClr val="dk1"/>
                </a:solidFill>
                <a:latin typeface="Tahoma"/>
                <a:ea typeface="Tahoma"/>
                <a:cs typeface="Tahoma"/>
                <a:sym typeface="Tahoma"/>
              </a:rPr>
              <a:t>נתקדם לשכבה חדשה במודל השכבות – שכבת התעבורה!</a:t>
            </a:r>
            <a:endParaRPr/>
          </a:p>
          <a:p>
            <a:pPr indent="-292100" lvl="0" marL="292100" marR="0" rtl="1" algn="r">
              <a:lnSpc>
                <a:spcPct val="100000"/>
              </a:lnSpc>
              <a:spcBef>
                <a:spcPts val="1000"/>
              </a:spcBef>
              <a:spcAft>
                <a:spcPts val="0"/>
              </a:spcAft>
              <a:buClr>
                <a:schemeClr val="dk1"/>
              </a:buClr>
              <a:buSzPts val="3200"/>
              <a:buFont typeface="Noto Sans Symbols"/>
              <a:buChar char="▪"/>
            </a:pPr>
            <a:r>
              <a:rPr b="0" i="0" lang="iw-IL" sz="3200" u="none" cap="none" strike="noStrike">
                <a:solidFill>
                  <a:schemeClr val="dk1"/>
                </a:solidFill>
                <a:latin typeface="Tahoma"/>
                <a:ea typeface="Tahoma"/>
                <a:cs typeface="Tahoma"/>
                <a:sym typeface="Tahoma"/>
              </a:rPr>
              <a:t>נלמד על ספירה בינארית ואיך היא קשורה לרשתות.</a:t>
            </a:r>
            <a:endParaRPr/>
          </a:p>
          <a:p>
            <a:pPr indent="-292100" lvl="0" marL="292100" marR="0" rtl="1" algn="r">
              <a:lnSpc>
                <a:spcPct val="100000"/>
              </a:lnSpc>
              <a:spcBef>
                <a:spcPts val="1000"/>
              </a:spcBef>
              <a:spcAft>
                <a:spcPts val="0"/>
              </a:spcAft>
              <a:buClr>
                <a:schemeClr val="dk1"/>
              </a:buClr>
              <a:buSzPts val="3200"/>
              <a:buFont typeface="Noto Sans Symbols"/>
              <a:buChar char="▪"/>
            </a:pPr>
            <a:r>
              <a:rPr b="0" i="0" lang="iw-IL" sz="3200" u="none" cap="none" strike="noStrike">
                <a:solidFill>
                  <a:schemeClr val="dk1"/>
                </a:solidFill>
                <a:latin typeface="Tahoma"/>
                <a:ea typeface="Tahoma"/>
                <a:cs typeface="Tahoma"/>
                <a:sym typeface="Tahoma"/>
              </a:rPr>
              <a:t>נלמד כיצד שכבות עוטפות אחת את השניה.</a:t>
            </a:r>
            <a:endParaRPr/>
          </a:p>
          <a:p>
            <a:pPr indent="-292100" lvl="0" marL="292100" marR="0" rtl="1" algn="r">
              <a:lnSpc>
                <a:spcPct val="100000"/>
              </a:lnSpc>
              <a:spcBef>
                <a:spcPts val="1000"/>
              </a:spcBef>
              <a:spcAft>
                <a:spcPts val="0"/>
              </a:spcAft>
              <a:buClr>
                <a:schemeClr val="dk1"/>
              </a:buClr>
              <a:buSzPts val="3200"/>
              <a:buFont typeface="Noto Sans Symbols"/>
              <a:buChar char="▪"/>
            </a:pPr>
            <a:r>
              <a:rPr b="0" i="0" lang="iw-IL" sz="3200" u="none" cap="none" strike="noStrike">
                <a:solidFill>
                  <a:schemeClr val="dk1"/>
                </a:solidFill>
                <a:latin typeface="Tahoma"/>
                <a:ea typeface="Tahoma"/>
                <a:cs typeface="Tahoma"/>
                <a:sym typeface="Tahoma"/>
              </a:rPr>
              <a:t>נכיר את הפרוטוקול UDP.</a:t>
            </a:r>
            <a:endParaRPr/>
          </a:p>
          <a:p>
            <a:pPr indent="-88900" lvl="0" marL="292100" marR="0" rtl="1" algn="r">
              <a:lnSpc>
                <a:spcPct val="100000"/>
              </a:lnSpc>
              <a:spcBef>
                <a:spcPts val="1000"/>
              </a:spcBef>
              <a:spcAft>
                <a:spcPts val="0"/>
              </a:spcAft>
              <a:buClr>
                <a:schemeClr val="dk1"/>
              </a:buClr>
              <a:buSzPts val="3200"/>
              <a:buFont typeface="Noto Sans Symbols"/>
              <a:buNone/>
            </a:pPr>
            <a:r>
              <a:t/>
            </a:r>
            <a:endParaRPr b="0" i="0" sz="3200" u="none" cap="none" strike="noStrike">
              <a:solidFill>
                <a:schemeClr val="dk1"/>
              </a:solidFill>
              <a:latin typeface="Tahoma"/>
              <a:ea typeface="Tahoma"/>
              <a:cs typeface="Tahoma"/>
              <a:sym typeface="Tahoma"/>
            </a:endParaRPr>
          </a:p>
          <a:p>
            <a:pPr indent="-88900" lvl="0" marL="292100" marR="0" rtl="1" algn="r">
              <a:lnSpc>
                <a:spcPct val="100000"/>
              </a:lnSpc>
              <a:spcBef>
                <a:spcPts val="1000"/>
              </a:spcBef>
              <a:spcAft>
                <a:spcPts val="0"/>
              </a:spcAft>
              <a:buClr>
                <a:schemeClr val="dk1"/>
              </a:buClr>
              <a:buSzPts val="3200"/>
              <a:buFont typeface="Noto Sans Symbols"/>
              <a:buNone/>
            </a:pPr>
            <a:r>
              <a:t/>
            </a:r>
            <a:endParaRPr b="0" i="0" sz="3200" u="none" cap="none" strike="noStrike">
              <a:solidFill>
                <a:schemeClr val="dk1"/>
              </a:solidFill>
              <a:latin typeface="Tahoma"/>
              <a:ea typeface="Tahoma"/>
              <a:cs typeface="Tahoma"/>
              <a:sym typeface="Tahoma"/>
            </a:endParaRPr>
          </a:p>
          <a:p>
            <a:pPr indent="-88900" lvl="0" marL="292100" marR="0" rtl="1" algn="r">
              <a:lnSpc>
                <a:spcPct val="100000"/>
              </a:lnSpc>
              <a:spcBef>
                <a:spcPts val="1000"/>
              </a:spcBef>
              <a:spcAft>
                <a:spcPts val="0"/>
              </a:spcAft>
              <a:buClr>
                <a:schemeClr val="dk1"/>
              </a:buClr>
              <a:buSzPts val="3200"/>
              <a:buFont typeface="Noto Sans Symbols"/>
              <a:buNone/>
            </a:pPr>
            <a:r>
              <a:t/>
            </a:r>
            <a:endParaRPr b="0" i="0" sz="3200" u="none" cap="none" strike="noStrike">
              <a:solidFill>
                <a:schemeClr val="dk1"/>
              </a:solidFill>
              <a:latin typeface="Tahoma"/>
              <a:ea typeface="Tahoma"/>
              <a:cs typeface="Tahoma"/>
              <a:sym typeface="Tahoma"/>
            </a:endParaRPr>
          </a:p>
        </p:txBody>
      </p:sp>
      <p:pic>
        <p:nvPicPr>
          <p:cNvPr id="113" name="Google Shape;113;p15"/>
          <p:cNvPicPr preferRelativeResize="0"/>
          <p:nvPr/>
        </p:nvPicPr>
        <p:blipFill rotWithShape="1">
          <a:blip r:embed="rId3">
            <a:alphaModFix/>
          </a:blip>
          <a:srcRect b="0" l="0" r="0" t="0"/>
          <a:stretch/>
        </p:blipFill>
        <p:spPr>
          <a:xfrm>
            <a:off x="0" y="1206501"/>
            <a:ext cx="3847715" cy="4130427"/>
          </a:xfrm>
          <a:prstGeom prst="rect">
            <a:avLst/>
          </a:prstGeom>
          <a:noFill/>
          <a:ln>
            <a:noFill/>
          </a:ln>
        </p:spPr>
      </p:pic>
      <p:sp>
        <p:nvSpPr>
          <p:cNvPr id="114" name="Google Shape;114;p15"/>
          <p:cNvSpPr/>
          <p:nvPr/>
        </p:nvSpPr>
        <p:spPr>
          <a:xfrm>
            <a:off x="231495" y="1816768"/>
            <a:ext cx="3417638" cy="3339432"/>
          </a:xfrm>
          <a:prstGeom prst="rect">
            <a:avLst/>
          </a:prstGeom>
          <a:noFill/>
          <a:ln>
            <a:noFill/>
          </a:ln>
        </p:spPr>
        <p:txBody>
          <a:bodyPr anchorCtr="0" anchor="t" bIns="45700" lIns="91425" spcFirstLastPara="1" rIns="91425" wrap="square" tIns="45700">
            <a:noAutofit/>
          </a:bodyPr>
          <a:lstStyle/>
          <a:p>
            <a:pPr indent="0" lvl="0" marL="0" marR="0" rtl="1" algn="ctr">
              <a:spcBef>
                <a:spcPts val="0"/>
              </a:spcBef>
              <a:spcAft>
                <a:spcPts val="0"/>
              </a:spcAft>
              <a:buNone/>
            </a:pPr>
            <a:r>
              <a:rPr b="1" i="0" lang="iw-IL" sz="2400" u="sng" cap="none" strike="noStrike">
                <a:solidFill>
                  <a:srgbClr val="000000"/>
                </a:solidFill>
                <a:latin typeface="Arial"/>
                <a:ea typeface="Arial"/>
                <a:cs typeface="Arial"/>
                <a:sym typeface="Arial"/>
              </a:rPr>
              <a:t>מושגים שנלמד היום:</a:t>
            </a:r>
            <a:endParaRPr/>
          </a:p>
          <a:p>
            <a:pPr indent="0" lvl="0" marL="0" marR="0" rtl="1" algn="ctr">
              <a:spcBef>
                <a:spcPts val="0"/>
              </a:spcBef>
              <a:spcAft>
                <a:spcPts val="0"/>
              </a:spcAft>
              <a:buNone/>
            </a:pPr>
            <a:r>
              <a:t/>
            </a:r>
            <a:endParaRPr b="1" i="0" sz="500" u="sng" cap="none" strike="noStrike">
              <a:solidFill>
                <a:srgbClr val="000000"/>
              </a:solidFill>
              <a:latin typeface="Arial"/>
              <a:ea typeface="Arial"/>
              <a:cs typeface="Arial"/>
              <a:sym typeface="Arial"/>
            </a:endParaRPr>
          </a:p>
          <a:p>
            <a:pPr indent="-342900" lvl="0" marL="342900" marR="0" rtl="1" algn="r">
              <a:spcBef>
                <a:spcPts val="0"/>
              </a:spcBef>
              <a:spcAft>
                <a:spcPts val="0"/>
              </a:spcAft>
              <a:buClr>
                <a:srgbClr val="000000"/>
              </a:buClr>
              <a:buSzPts val="2400"/>
              <a:buFont typeface="Noto Sans Symbols"/>
              <a:buChar char="✓"/>
            </a:pPr>
            <a:r>
              <a:rPr b="0" i="0" lang="iw-IL" sz="2400" u="none" cap="none" strike="noStrike">
                <a:solidFill>
                  <a:srgbClr val="000000"/>
                </a:solidFill>
                <a:latin typeface="Arial"/>
                <a:ea typeface="Arial"/>
                <a:cs typeface="Arial"/>
                <a:sym typeface="Arial"/>
              </a:rPr>
              <a:t>Multiplexing (ריבוב)</a:t>
            </a:r>
            <a:endParaRPr/>
          </a:p>
          <a:p>
            <a:pPr indent="-342900" lvl="0" marL="342900" marR="0" rtl="1" algn="r">
              <a:spcBef>
                <a:spcPts val="0"/>
              </a:spcBef>
              <a:spcAft>
                <a:spcPts val="0"/>
              </a:spcAft>
              <a:buClr>
                <a:srgbClr val="000000"/>
              </a:buClr>
              <a:buSzPts val="2400"/>
              <a:buFont typeface="Noto Sans Symbols"/>
              <a:buChar char="✓"/>
            </a:pPr>
            <a:r>
              <a:rPr b="0" i="0" lang="iw-IL" sz="2400" u="none" cap="none" strike="noStrike">
                <a:solidFill>
                  <a:srgbClr val="000000"/>
                </a:solidFill>
                <a:latin typeface="Arial"/>
                <a:ea typeface="Arial"/>
                <a:cs typeface="Arial"/>
                <a:sym typeface="Arial"/>
              </a:rPr>
              <a:t>העברה אמינה של מידע</a:t>
            </a:r>
            <a:endParaRPr/>
          </a:p>
          <a:p>
            <a:pPr indent="-342900" lvl="0" marL="342900" marR="0" rtl="1" algn="r">
              <a:spcBef>
                <a:spcPts val="0"/>
              </a:spcBef>
              <a:spcAft>
                <a:spcPts val="0"/>
              </a:spcAft>
              <a:buClr>
                <a:srgbClr val="000000"/>
              </a:buClr>
              <a:buSzPts val="2400"/>
              <a:buFont typeface="Noto Sans Symbols"/>
              <a:buChar char="✓"/>
            </a:pPr>
            <a:r>
              <a:rPr b="0" i="0" lang="iw-IL" sz="2400" u="none" cap="none" strike="noStrike">
                <a:solidFill>
                  <a:srgbClr val="000000"/>
                </a:solidFill>
                <a:latin typeface="Arial"/>
                <a:ea typeface="Arial"/>
                <a:cs typeface="Arial"/>
                <a:sym typeface="Arial"/>
              </a:rPr>
              <a:t>Encapsulation (עטיפה)</a:t>
            </a:r>
            <a:endParaRPr/>
          </a:p>
          <a:p>
            <a:pPr indent="-342900" lvl="0" marL="342900" marR="0" rtl="1" algn="r">
              <a:spcBef>
                <a:spcPts val="0"/>
              </a:spcBef>
              <a:spcAft>
                <a:spcPts val="0"/>
              </a:spcAft>
              <a:buClr>
                <a:srgbClr val="000000"/>
              </a:buClr>
              <a:buSzPts val="2400"/>
              <a:buFont typeface="Noto Sans Symbols"/>
              <a:buChar char="✓"/>
            </a:pPr>
            <a:r>
              <a:rPr b="0" i="0" lang="iw-IL" sz="2400" u="none" cap="none" strike="noStrike">
                <a:solidFill>
                  <a:srgbClr val="000000"/>
                </a:solidFill>
                <a:latin typeface="Arial"/>
                <a:ea typeface="Arial"/>
                <a:cs typeface="Arial"/>
                <a:sym typeface="Arial"/>
              </a:rPr>
              <a:t>פורט פתוח</a:t>
            </a:r>
            <a:endParaRPr/>
          </a:p>
          <a:p>
            <a:pPr indent="-342900" lvl="0" marL="342900" marR="0" rtl="1" algn="r">
              <a:spcBef>
                <a:spcPts val="0"/>
              </a:spcBef>
              <a:spcAft>
                <a:spcPts val="0"/>
              </a:spcAft>
              <a:buClr>
                <a:srgbClr val="000000"/>
              </a:buClr>
              <a:buSzPts val="2400"/>
              <a:buFont typeface="Noto Sans Symbols"/>
              <a:buChar char="✓"/>
            </a:pPr>
            <a:r>
              <a:rPr b="0" i="0" lang="iw-IL" sz="2400" u="none" cap="none" strike="noStrike">
                <a:solidFill>
                  <a:srgbClr val="000000"/>
                </a:solidFill>
                <a:latin typeface="Arial"/>
                <a:ea typeface="Arial"/>
                <a:cs typeface="Arial"/>
                <a:sym typeface="Arial"/>
              </a:rPr>
              <a:t>UDP</a:t>
            </a:r>
            <a:endParaRPr b="0" i="0" sz="2400" u="none" cap="none" strike="noStrike">
              <a:solidFill>
                <a:srgbClr val="000000"/>
              </a:solidFill>
              <a:latin typeface="Arial"/>
              <a:ea typeface="Arial"/>
              <a:cs typeface="Arial"/>
              <a:sym typeface="Arial"/>
            </a:endParaRPr>
          </a:p>
          <a:p>
            <a:pPr indent="-342900" lvl="0" marL="342900" marR="0" rtl="1" algn="r">
              <a:spcBef>
                <a:spcPts val="0"/>
              </a:spcBef>
              <a:spcAft>
                <a:spcPts val="0"/>
              </a:spcAft>
              <a:buClr>
                <a:srgbClr val="000000"/>
              </a:buClr>
              <a:buSzPts val="2400"/>
              <a:buFont typeface="Noto Sans Symbols"/>
              <a:buChar char="✓"/>
            </a:pPr>
            <a:r>
              <a:rPr b="0" i="0" lang="iw-IL" sz="2400" u="none" cap="none" strike="noStrike">
                <a:solidFill>
                  <a:srgbClr val="000000"/>
                </a:solidFill>
                <a:latin typeface="Arial"/>
                <a:ea typeface="Arial"/>
                <a:cs typeface="Arial"/>
                <a:sym typeface="Arial"/>
              </a:rPr>
              <a:t>Segment</a:t>
            </a:r>
            <a:endParaRPr b="0" i="0" sz="2400" u="none" cap="none" strike="noStrike">
              <a:solidFill>
                <a:srgbClr val="000000"/>
              </a:solidFill>
              <a:latin typeface="Arial"/>
              <a:ea typeface="Arial"/>
              <a:cs typeface="Arial"/>
              <a:sym typeface="Arial"/>
            </a:endParaRPr>
          </a:p>
          <a:p>
            <a:pPr indent="-342900" lvl="0" marL="342900" marR="0" rtl="1" algn="r">
              <a:spcBef>
                <a:spcPts val="0"/>
              </a:spcBef>
              <a:spcAft>
                <a:spcPts val="0"/>
              </a:spcAft>
              <a:buClr>
                <a:srgbClr val="000000"/>
              </a:buClr>
              <a:buSzPts val="2400"/>
              <a:buFont typeface="Noto Sans Symbols"/>
              <a:buChar char="✓"/>
            </a:pPr>
            <a:r>
              <a:rPr b="0" i="0" lang="iw-IL" sz="2400" u="none" cap="none" strike="noStrike">
                <a:solidFill>
                  <a:srgbClr val="000000"/>
                </a:solidFill>
                <a:latin typeface="Arial"/>
                <a:ea typeface="Arial"/>
                <a:cs typeface="Arial"/>
                <a:sym typeface="Arial"/>
              </a:rPr>
              <a:t>Checksum</a:t>
            </a:r>
            <a:endParaRPr b="0" i="0" sz="2400" u="none" cap="none" strike="noStrike">
              <a:solidFill>
                <a:srgbClr val="000000"/>
              </a:solidFill>
              <a:latin typeface="Arial"/>
              <a:ea typeface="Arial"/>
              <a:cs typeface="Arial"/>
              <a:sym typeface="Arial"/>
            </a:endParaRPr>
          </a:p>
          <a:p>
            <a:pPr indent="-190500" lvl="0" marL="342900" marR="0" rtl="1" algn="r">
              <a:spcBef>
                <a:spcPts val="0"/>
              </a:spcBef>
              <a:spcAft>
                <a:spcPts val="0"/>
              </a:spcAft>
              <a:buClr>
                <a:schemeClr val="dk1"/>
              </a:buClr>
              <a:buSzPts val="2400"/>
              <a:buFont typeface="Noto Sans Symbols"/>
              <a:buNone/>
            </a:pPr>
            <a:r>
              <a:t/>
            </a:r>
            <a:endParaRPr b="0" i="0" sz="2400" u="none" cap="none" strike="noStrike">
              <a:solidFill>
                <a:srgbClr val="000000"/>
              </a:solidFill>
              <a:latin typeface="Arial"/>
              <a:ea typeface="Arial"/>
              <a:cs typeface="Arial"/>
              <a:sym typeface="Arial"/>
            </a:endParaRPr>
          </a:p>
          <a:p>
            <a:pPr indent="-190500" lvl="0" marL="342900" marR="0" rtl="1" algn="r">
              <a:spcBef>
                <a:spcPts val="0"/>
              </a:spcBef>
              <a:spcAft>
                <a:spcPts val="0"/>
              </a:spcAft>
              <a:buClr>
                <a:schemeClr val="dk1"/>
              </a:buClr>
              <a:buSzPts val="2400"/>
              <a:buFont typeface="Noto Sans Symbols"/>
              <a:buNone/>
            </a:pPr>
            <a:r>
              <a:t/>
            </a:r>
            <a:endParaRPr b="0" i="0" sz="2400" u="none" cap="none" strike="noStrike">
              <a:solidFill>
                <a:srgbClr val="000000"/>
              </a:solidFill>
              <a:latin typeface="Arial"/>
              <a:ea typeface="Arial"/>
              <a:cs typeface="Arial"/>
              <a:sym typeface="Arial"/>
            </a:endParaRPr>
          </a:p>
          <a:p>
            <a:pPr indent="0" lvl="0" marL="0" marR="0" rtl="1" algn="ctr">
              <a:spcBef>
                <a:spcPts val="0"/>
              </a:spcBef>
              <a:spcAft>
                <a:spcPts val="0"/>
              </a:spcAft>
              <a:buNone/>
            </a:pPr>
            <a:r>
              <a:t/>
            </a:r>
            <a:endParaRPr b="1" i="0" sz="2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11"/>
                                        </p:tgtEl>
                                        <p:attrNameLst>
                                          <p:attrName>style.visibility</p:attrName>
                                        </p:attrNameLst>
                                      </p:cBhvr>
                                      <p:to>
                                        <p:strVal val="visible"/>
                                      </p:to>
                                    </p:set>
                                    <p:animEffect filter="fade" transition="in">
                                      <p:cBhvr>
                                        <p:cTn dur="500"/>
                                        <p:tgtEl>
                                          <p:spTgt spid="11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100"/>
                                  </p:stCondLst>
                                  <p:childTnLst>
                                    <p:set>
                                      <p:cBhvr>
                                        <p:cTn dur="1" fill="hold">
                                          <p:stCondLst>
                                            <p:cond delay="0"/>
                                          </p:stCondLst>
                                        </p:cTn>
                                        <p:tgtEl>
                                          <p:spTgt spid="112">
                                            <p:txEl>
                                              <p:pRg end="0" st="0"/>
                                            </p:txEl>
                                          </p:spTgt>
                                        </p:tgtEl>
                                        <p:attrNameLst>
                                          <p:attrName>style.visibility</p:attrName>
                                        </p:attrNameLst>
                                      </p:cBhvr>
                                      <p:to>
                                        <p:strVal val="visible"/>
                                      </p:to>
                                    </p:set>
                                    <p:animEffect filter="fade" transition="in">
                                      <p:cBhvr>
                                        <p:cTn dur="500"/>
                                        <p:tgtEl>
                                          <p:spTgt spid="11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100"/>
                                  </p:stCondLst>
                                  <p:childTnLst>
                                    <p:set>
                                      <p:cBhvr>
                                        <p:cTn dur="1" fill="hold">
                                          <p:stCondLst>
                                            <p:cond delay="0"/>
                                          </p:stCondLst>
                                        </p:cTn>
                                        <p:tgtEl>
                                          <p:spTgt spid="112">
                                            <p:txEl>
                                              <p:pRg end="1" st="1"/>
                                            </p:txEl>
                                          </p:spTgt>
                                        </p:tgtEl>
                                        <p:attrNameLst>
                                          <p:attrName>style.visibility</p:attrName>
                                        </p:attrNameLst>
                                      </p:cBhvr>
                                      <p:to>
                                        <p:strVal val="visible"/>
                                      </p:to>
                                    </p:set>
                                    <p:animEffect filter="fade" transition="in">
                                      <p:cBhvr>
                                        <p:cTn dur="500"/>
                                        <p:tgtEl>
                                          <p:spTgt spid="11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100"/>
                                  </p:stCondLst>
                                  <p:childTnLst>
                                    <p:set>
                                      <p:cBhvr>
                                        <p:cTn dur="1" fill="hold">
                                          <p:stCondLst>
                                            <p:cond delay="0"/>
                                          </p:stCondLst>
                                        </p:cTn>
                                        <p:tgtEl>
                                          <p:spTgt spid="112">
                                            <p:txEl>
                                              <p:pRg end="2" st="2"/>
                                            </p:txEl>
                                          </p:spTgt>
                                        </p:tgtEl>
                                        <p:attrNameLst>
                                          <p:attrName>style.visibility</p:attrName>
                                        </p:attrNameLst>
                                      </p:cBhvr>
                                      <p:to>
                                        <p:strVal val="visible"/>
                                      </p:to>
                                    </p:set>
                                    <p:animEffect filter="fade" transition="in">
                                      <p:cBhvr>
                                        <p:cTn dur="500"/>
                                        <p:tgtEl>
                                          <p:spTgt spid="112">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100"/>
                                  </p:stCondLst>
                                  <p:childTnLst>
                                    <p:set>
                                      <p:cBhvr>
                                        <p:cTn dur="1" fill="hold">
                                          <p:stCondLst>
                                            <p:cond delay="0"/>
                                          </p:stCondLst>
                                        </p:cTn>
                                        <p:tgtEl>
                                          <p:spTgt spid="112">
                                            <p:txEl>
                                              <p:pRg end="3" st="3"/>
                                            </p:txEl>
                                          </p:spTgt>
                                        </p:tgtEl>
                                        <p:attrNameLst>
                                          <p:attrName>style.visibility</p:attrName>
                                        </p:attrNameLst>
                                      </p:cBhvr>
                                      <p:to>
                                        <p:strVal val="visible"/>
                                      </p:to>
                                    </p:set>
                                    <p:animEffect filter="fade" transition="in">
                                      <p:cBhvr>
                                        <p:cTn dur="500"/>
                                        <p:tgtEl>
                                          <p:spTgt spid="112">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100"/>
                                  </p:stCondLst>
                                  <p:childTnLst>
                                    <p:set>
                                      <p:cBhvr>
                                        <p:cTn dur="1" fill="hold">
                                          <p:stCondLst>
                                            <p:cond delay="0"/>
                                          </p:stCondLst>
                                        </p:cTn>
                                        <p:tgtEl>
                                          <p:spTgt spid="112">
                                            <p:txEl>
                                              <p:pRg end="4" st="4"/>
                                            </p:txEl>
                                          </p:spTgt>
                                        </p:tgtEl>
                                        <p:attrNameLst>
                                          <p:attrName>style.visibility</p:attrName>
                                        </p:attrNameLst>
                                      </p:cBhvr>
                                      <p:to>
                                        <p:strVal val="visible"/>
                                      </p:to>
                                    </p:set>
                                    <p:animEffect filter="fade" transition="in">
                                      <p:cBhvr>
                                        <p:cTn dur="500"/>
                                        <p:tgtEl>
                                          <p:spTgt spid="112">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100"/>
                                  </p:stCondLst>
                                  <p:childTnLst>
                                    <p:set>
                                      <p:cBhvr>
                                        <p:cTn dur="1" fill="hold">
                                          <p:stCondLst>
                                            <p:cond delay="0"/>
                                          </p:stCondLst>
                                        </p:cTn>
                                        <p:tgtEl>
                                          <p:spTgt spid="112">
                                            <p:txEl>
                                              <p:pRg end="5" st="5"/>
                                            </p:txEl>
                                          </p:spTgt>
                                        </p:tgtEl>
                                        <p:attrNameLst>
                                          <p:attrName>style.visibility</p:attrName>
                                        </p:attrNameLst>
                                      </p:cBhvr>
                                      <p:to>
                                        <p:strVal val="visible"/>
                                      </p:to>
                                    </p:set>
                                    <p:animEffect filter="fade" transition="in">
                                      <p:cBhvr>
                                        <p:cTn dur="500"/>
                                        <p:tgtEl>
                                          <p:spTgt spid="112">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100"/>
                                  </p:stCondLst>
                                  <p:childTnLst>
                                    <p:set>
                                      <p:cBhvr>
                                        <p:cTn dur="1" fill="hold">
                                          <p:stCondLst>
                                            <p:cond delay="0"/>
                                          </p:stCondLst>
                                        </p:cTn>
                                        <p:tgtEl>
                                          <p:spTgt spid="112">
                                            <p:txEl>
                                              <p:pRg end="6" st="6"/>
                                            </p:txEl>
                                          </p:spTgt>
                                        </p:tgtEl>
                                        <p:attrNameLst>
                                          <p:attrName>style.visibility</p:attrName>
                                        </p:attrNameLst>
                                      </p:cBhvr>
                                      <p:to>
                                        <p:strVal val="visible"/>
                                      </p:to>
                                    </p:set>
                                    <p:animEffect filter="fade" transition="in">
                                      <p:cBhvr>
                                        <p:cTn dur="500"/>
                                        <p:tgtEl>
                                          <p:spTgt spid="112">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3"/>
                                        </p:tgtEl>
                                        <p:attrNameLst>
                                          <p:attrName>style.visibility</p:attrName>
                                        </p:attrNameLst>
                                      </p:cBhvr>
                                      <p:to>
                                        <p:strVal val="visible"/>
                                      </p:to>
                                    </p:set>
                                    <p:animEffect filter="fade" transition="in">
                                      <p:cBhvr>
                                        <p:cTn dur="500"/>
                                        <p:tgtEl>
                                          <p:spTgt spid="11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4">
                                            <p:txEl>
                                              <p:pRg end="0" st="0"/>
                                            </p:txEl>
                                          </p:spTgt>
                                        </p:tgtEl>
                                        <p:attrNameLst>
                                          <p:attrName>style.visibility</p:attrName>
                                        </p:attrNameLst>
                                      </p:cBhvr>
                                      <p:to>
                                        <p:strVal val="visible"/>
                                      </p:to>
                                    </p:set>
                                    <p:animEffect filter="fade" transition="in">
                                      <p:cBhvr>
                                        <p:cTn dur="500"/>
                                        <p:tgtEl>
                                          <p:spTgt spid="11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4">
                                            <p:txEl>
                                              <p:pRg end="1" st="1"/>
                                            </p:txEl>
                                          </p:spTgt>
                                        </p:tgtEl>
                                        <p:attrNameLst>
                                          <p:attrName>style.visibility</p:attrName>
                                        </p:attrNameLst>
                                      </p:cBhvr>
                                      <p:to>
                                        <p:strVal val="visible"/>
                                      </p:to>
                                    </p:set>
                                    <p:animEffect filter="fade" transition="in">
                                      <p:cBhvr>
                                        <p:cTn dur="500"/>
                                        <p:tgtEl>
                                          <p:spTgt spid="11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4">
                                            <p:txEl>
                                              <p:pRg end="2" st="2"/>
                                            </p:txEl>
                                          </p:spTgt>
                                        </p:tgtEl>
                                        <p:attrNameLst>
                                          <p:attrName>style.visibility</p:attrName>
                                        </p:attrNameLst>
                                      </p:cBhvr>
                                      <p:to>
                                        <p:strVal val="visible"/>
                                      </p:to>
                                    </p:set>
                                    <p:animEffect filter="fade" transition="in">
                                      <p:cBhvr>
                                        <p:cTn dur="500"/>
                                        <p:tgtEl>
                                          <p:spTgt spid="114">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4">
                                            <p:txEl>
                                              <p:pRg end="3" st="3"/>
                                            </p:txEl>
                                          </p:spTgt>
                                        </p:tgtEl>
                                        <p:attrNameLst>
                                          <p:attrName>style.visibility</p:attrName>
                                        </p:attrNameLst>
                                      </p:cBhvr>
                                      <p:to>
                                        <p:strVal val="visible"/>
                                      </p:to>
                                    </p:set>
                                    <p:animEffect filter="fade" transition="in">
                                      <p:cBhvr>
                                        <p:cTn dur="500"/>
                                        <p:tgtEl>
                                          <p:spTgt spid="114">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4">
                                            <p:txEl>
                                              <p:pRg end="4" st="4"/>
                                            </p:txEl>
                                          </p:spTgt>
                                        </p:tgtEl>
                                        <p:attrNameLst>
                                          <p:attrName>style.visibility</p:attrName>
                                        </p:attrNameLst>
                                      </p:cBhvr>
                                      <p:to>
                                        <p:strVal val="visible"/>
                                      </p:to>
                                    </p:set>
                                    <p:animEffect filter="fade" transition="in">
                                      <p:cBhvr>
                                        <p:cTn dur="500"/>
                                        <p:tgtEl>
                                          <p:spTgt spid="114">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4">
                                            <p:txEl>
                                              <p:pRg end="5" st="5"/>
                                            </p:txEl>
                                          </p:spTgt>
                                        </p:tgtEl>
                                        <p:attrNameLst>
                                          <p:attrName>style.visibility</p:attrName>
                                        </p:attrNameLst>
                                      </p:cBhvr>
                                      <p:to>
                                        <p:strVal val="visible"/>
                                      </p:to>
                                    </p:set>
                                    <p:animEffect filter="fade" transition="in">
                                      <p:cBhvr>
                                        <p:cTn dur="500"/>
                                        <p:tgtEl>
                                          <p:spTgt spid="114">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4">
                                            <p:txEl>
                                              <p:pRg end="6" st="6"/>
                                            </p:txEl>
                                          </p:spTgt>
                                        </p:tgtEl>
                                        <p:attrNameLst>
                                          <p:attrName>style.visibility</p:attrName>
                                        </p:attrNameLst>
                                      </p:cBhvr>
                                      <p:to>
                                        <p:strVal val="visible"/>
                                      </p:to>
                                    </p:set>
                                    <p:animEffect filter="fade" transition="in">
                                      <p:cBhvr>
                                        <p:cTn dur="500"/>
                                        <p:tgtEl>
                                          <p:spTgt spid="114">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4">
                                            <p:txEl>
                                              <p:pRg end="7" st="7"/>
                                            </p:txEl>
                                          </p:spTgt>
                                        </p:tgtEl>
                                        <p:attrNameLst>
                                          <p:attrName>style.visibility</p:attrName>
                                        </p:attrNameLst>
                                      </p:cBhvr>
                                      <p:to>
                                        <p:strVal val="visible"/>
                                      </p:to>
                                    </p:set>
                                    <p:animEffect filter="fade" transition="in">
                                      <p:cBhvr>
                                        <p:cTn dur="500"/>
                                        <p:tgtEl>
                                          <p:spTgt spid="114">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4">
                                            <p:txEl>
                                              <p:pRg end="8" st="8"/>
                                            </p:txEl>
                                          </p:spTgt>
                                        </p:tgtEl>
                                        <p:attrNameLst>
                                          <p:attrName>style.visibility</p:attrName>
                                        </p:attrNameLst>
                                      </p:cBhvr>
                                      <p:to>
                                        <p:strVal val="visible"/>
                                      </p:to>
                                    </p:set>
                                    <p:animEffect filter="fade" transition="in">
                                      <p:cBhvr>
                                        <p:cTn dur="500"/>
                                        <p:tgtEl>
                                          <p:spTgt spid="114">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4">
                                            <p:txEl>
                                              <p:pRg end="9" st="9"/>
                                            </p:txEl>
                                          </p:spTgt>
                                        </p:tgtEl>
                                        <p:attrNameLst>
                                          <p:attrName>style.visibility</p:attrName>
                                        </p:attrNameLst>
                                      </p:cBhvr>
                                      <p:to>
                                        <p:strVal val="visible"/>
                                      </p:to>
                                    </p:set>
                                    <p:animEffect filter="fade" transition="in">
                                      <p:cBhvr>
                                        <p:cTn dur="500"/>
                                        <p:tgtEl>
                                          <p:spTgt spid="114">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4">
                                            <p:txEl>
                                              <p:pRg end="10" st="10"/>
                                            </p:txEl>
                                          </p:spTgt>
                                        </p:tgtEl>
                                        <p:attrNameLst>
                                          <p:attrName>style.visibility</p:attrName>
                                        </p:attrNameLst>
                                      </p:cBhvr>
                                      <p:to>
                                        <p:strVal val="visible"/>
                                      </p:to>
                                    </p:set>
                                    <p:animEffect filter="fade" transition="in">
                                      <p:cBhvr>
                                        <p:cTn dur="500"/>
                                        <p:tgtEl>
                                          <p:spTgt spid="114">
                                            <p:txEl>
                                              <p:pRg end="10" st="1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4">
                                            <p:txEl>
                                              <p:pRg end="11" st="11"/>
                                            </p:txEl>
                                          </p:spTgt>
                                        </p:tgtEl>
                                        <p:attrNameLst>
                                          <p:attrName>style.visibility</p:attrName>
                                        </p:attrNameLst>
                                      </p:cBhvr>
                                      <p:to>
                                        <p:strVal val="visible"/>
                                      </p:to>
                                    </p:set>
                                    <p:animEffect filter="fade" transition="in">
                                      <p:cBhvr>
                                        <p:cTn dur="500"/>
                                        <p:tgtEl>
                                          <p:spTgt spid="114">
                                            <p:txEl>
                                              <p:pRg end="11" st="1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5" name="Shape 545"/>
        <p:cNvGrpSpPr/>
        <p:nvPr/>
      </p:nvGrpSpPr>
      <p:grpSpPr>
        <a:xfrm>
          <a:off x="0" y="0"/>
          <a:ext cx="0" cy="0"/>
          <a:chOff x="0" y="0"/>
          <a:chExt cx="0" cy="0"/>
        </a:xfrm>
      </p:grpSpPr>
      <p:sp>
        <p:nvSpPr>
          <p:cNvPr id="546" name="Google Shape;546;p42"/>
          <p:cNvSpPr txBox="1"/>
          <p:nvPr>
            <p:ph type="title"/>
          </p:nvPr>
        </p:nvSpPr>
        <p:spPr>
          <a:xfrm>
            <a:off x="0" y="36757"/>
            <a:ext cx="12123962" cy="934792"/>
          </a:xfrm>
          <a:prstGeom prst="rect">
            <a:avLst/>
          </a:prstGeom>
          <a:noFill/>
          <a:ln>
            <a:noFill/>
          </a:ln>
        </p:spPr>
        <p:txBody>
          <a:bodyPr anchorCtr="0" anchor="ctr" bIns="45700" lIns="91425" spcFirstLastPara="1" rIns="91425" wrap="square" tIns="45700">
            <a:noAutofit/>
          </a:bodyPr>
          <a:lstStyle/>
          <a:p>
            <a:pPr indent="0" lvl="0" marL="0" marR="0" rtl="1" algn="ctr">
              <a:lnSpc>
                <a:spcPct val="90000"/>
              </a:lnSpc>
              <a:spcBef>
                <a:spcPts val="0"/>
              </a:spcBef>
              <a:spcAft>
                <a:spcPts val="0"/>
              </a:spcAft>
              <a:buClr>
                <a:schemeClr val="dk1"/>
              </a:buClr>
              <a:buSzPts val="4400"/>
              <a:buFont typeface="Tahoma"/>
              <a:buNone/>
            </a:pPr>
            <a:r>
              <a:rPr b="1" i="0" lang="iw-IL" sz="4400" u="none" cap="none" strike="noStrike">
                <a:solidFill>
                  <a:schemeClr val="dk1"/>
                </a:solidFill>
                <a:latin typeface="Tahoma"/>
                <a:ea typeface="Tahoma"/>
                <a:cs typeface="Tahoma"/>
                <a:sym typeface="Tahoma"/>
              </a:rPr>
              <a:t>Encapsulation with TCP</a:t>
            </a:r>
            <a:endParaRPr b="1" i="0" sz="4400" u="none" cap="none" strike="noStrike">
              <a:solidFill>
                <a:schemeClr val="dk1"/>
              </a:solidFill>
              <a:latin typeface="Tahoma"/>
              <a:ea typeface="Tahoma"/>
              <a:cs typeface="Tahoma"/>
              <a:sym typeface="Tahoma"/>
            </a:endParaRPr>
          </a:p>
        </p:txBody>
      </p:sp>
      <p:sp>
        <p:nvSpPr>
          <p:cNvPr id="547" name="Google Shape;547;p42"/>
          <p:cNvSpPr txBox="1"/>
          <p:nvPr>
            <p:ph idx="1" type="body"/>
          </p:nvPr>
        </p:nvSpPr>
        <p:spPr>
          <a:xfrm>
            <a:off x="254643" y="1155700"/>
            <a:ext cx="11712838" cy="5565775"/>
          </a:xfrm>
          <a:prstGeom prst="rect">
            <a:avLst/>
          </a:prstGeom>
          <a:noFill/>
          <a:ln>
            <a:noFill/>
          </a:ln>
        </p:spPr>
        <p:txBody>
          <a:bodyPr anchorCtr="0" anchor="t" bIns="45700" lIns="91425" spcFirstLastPara="1" rIns="91425" wrap="square" tIns="45700">
            <a:noAutofit/>
          </a:bodyPr>
          <a:lstStyle/>
          <a:p>
            <a:pPr indent="-292100" lvl="0" marL="292100" marR="0" rtl="1" algn="r">
              <a:lnSpc>
                <a:spcPct val="100000"/>
              </a:lnSpc>
              <a:spcBef>
                <a:spcPts val="0"/>
              </a:spcBef>
              <a:spcAft>
                <a:spcPts val="0"/>
              </a:spcAft>
              <a:buClr>
                <a:schemeClr val="dk1"/>
              </a:buClr>
              <a:buSzPts val="3200"/>
              <a:buFont typeface="Noto Sans Symbols"/>
              <a:buChar char="▪"/>
            </a:pPr>
            <a:r>
              <a:rPr b="0" i="0" lang="iw-IL" sz="3200" u="none" cap="none" strike="noStrike">
                <a:solidFill>
                  <a:schemeClr val="dk1"/>
                </a:solidFill>
                <a:latin typeface="Tahoma"/>
                <a:ea typeface="Tahoma"/>
                <a:cs typeface="Tahoma"/>
                <a:sym typeface="Tahoma"/>
              </a:rPr>
              <a:t>ואחרי שהמחשב השיג את הכתובת של ynet...</a:t>
            </a:r>
            <a:endParaRPr b="1" i="0" sz="3200" u="none" cap="none" strike="noStrike">
              <a:solidFill>
                <a:schemeClr val="dk1"/>
              </a:solidFill>
              <a:latin typeface="Tahoma"/>
              <a:ea typeface="Tahoma"/>
              <a:cs typeface="Tahoma"/>
              <a:sym typeface="Tahoma"/>
            </a:endParaRPr>
          </a:p>
        </p:txBody>
      </p:sp>
      <p:sp>
        <p:nvSpPr>
          <p:cNvPr id="548" name="Google Shape;548;p42"/>
          <p:cNvSpPr/>
          <p:nvPr/>
        </p:nvSpPr>
        <p:spPr>
          <a:xfrm>
            <a:off x="2495550" y="2977239"/>
            <a:ext cx="6454593" cy="1284966"/>
          </a:xfrm>
          <a:prstGeom prst="flowChartMagneticDrum">
            <a:avLst/>
          </a:prstGeom>
          <a:gradFill>
            <a:gsLst>
              <a:gs pos="0">
                <a:srgbClr val="8DD5E4"/>
              </a:gs>
              <a:gs pos="54000">
                <a:srgbClr val="C9F0FF"/>
              </a:gs>
              <a:gs pos="100000">
                <a:srgbClr val="A3DDE9"/>
              </a:gs>
            </a:gsLst>
            <a:lin ang="108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549" name="Google Shape;549;p42"/>
          <p:cNvSpPr/>
          <p:nvPr/>
        </p:nvSpPr>
        <p:spPr>
          <a:xfrm>
            <a:off x="2199986" y="4770419"/>
            <a:ext cx="2640239" cy="474590"/>
          </a:xfrm>
          <a:prstGeom prst="rect">
            <a:avLst/>
          </a:prstGeom>
          <a:gradFill>
            <a:gsLst>
              <a:gs pos="0">
                <a:srgbClr val="D1D1D1"/>
              </a:gs>
              <a:gs pos="50000">
                <a:srgbClr val="C7C7C7"/>
              </a:gs>
              <a:gs pos="100000">
                <a:srgbClr val="C0C0C0"/>
              </a:gs>
            </a:gsLst>
            <a:lin ang="5400000" scaled="0"/>
          </a:gradFill>
          <a:ln cap="flat" cmpd="sng" w="9525">
            <a:solidFill>
              <a:schemeClr val="accent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iw-IL" sz="1800" u="none" cap="none" strike="noStrike">
                <a:solidFill>
                  <a:schemeClr val="dk1"/>
                </a:solidFill>
                <a:latin typeface="Calibri"/>
                <a:ea typeface="Calibri"/>
                <a:cs typeface="Calibri"/>
                <a:sym typeface="Calibri"/>
              </a:rPr>
              <a:t>GET  /  HTTP/1.1 ….</a:t>
            </a:r>
            <a:endParaRPr b="1" i="0" sz="1800" u="none" cap="none" strike="noStrike">
              <a:solidFill>
                <a:schemeClr val="dk1"/>
              </a:solidFill>
              <a:latin typeface="Calibri"/>
              <a:ea typeface="Calibri"/>
              <a:cs typeface="Calibri"/>
              <a:sym typeface="Calibri"/>
            </a:endParaRPr>
          </a:p>
        </p:txBody>
      </p:sp>
      <p:sp>
        <p:nvSpPr>
          <p:cNvPr id="550" name="Google Shape;550;p42"/>
          <p:cNvSpPr/>
          <p:nvPr/>
        </p:nvSpPr>
        <p:spPr>
          <a:xfrm>
            <a:off x="194067" y="4761574"/>
            <a:ext cx="2005919" cy="474590"/>
          </a:xfrm>
          <a:prstGeom prst="rect">
            <a:avLst/>
          </a:prstGeom>
          <a:gradFill>
            <a:gsLst>
              <a:gs pos="0">
                <a:srgbClr val="B0CAE9"/>
              </a:gs>
              <a:gs pos="50000">
                <a:srgbClr val="A1C1E4"/>
              </a:gs>
              <a:gs pos="100000">
                <a:srgbClr val="90B8E4"/>
              </a:gs>
            </a:gsLst>
            <a:lin ang="5400000" scaled="0"/>
          </a:gradFill>
          <a:ln cap="flat" cmpd="sng" w="9525">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iw-IL" sz="1600" u="none" cap="none" strike="noStrike">
                <a:solidFill>
                  <a:schemeClr val="dk1"/>
                </a:solidFill>
                <a:latin typeface="Calibri"/>
                <a:ea typeface="Calibri"/>
                <a:cs typeface="Calibri"/>
                <a:sym typeface="Calibri"/>
              </a:rPr>
              <a:t>TCP dst port = 80</a:t>
            </a:r>
            <a:endParaRPr b="1" i="0" sz="1600" u="none" cap="none" strike="noStrike">
              <a:solidFill>
                <a:schemeClr val="dk1"/>
              </a:solidFill>
              <a:latin typeface="Calibri"/>
              <a:ea typeface="Calibri"/>
              <a:cs typeface="Calibri"/>
              <a:sym typeface="Calibri"/>
            </a:endParaRPr>
          </a:p>
        </p:txBody>
      </p:sp>
      <p:sp>
        <p:nvSpPr>
          <p:cNvPr id="551" name="Google Shape;551;p42"/>
          <p:cNvSpPr/>
          <p:nvPr/>
        </p:nvSpPr>
        <p:spPr>
          <a:xfrm>
            <a:off x="145299" y="5626670"/>
            <a:ext cx="2005919" cy="468545"/>
          </a:xfrm>
          <a:prstGeom prst="wedgeRoundRectCallout">
            <a:avLst>
              <a:gd fmla="val -23742" name="adj1"/>
              <a:gd fmla="val -118099" name="adj2"/>
              <a:gd fmla="val 16667" name="adj3"/>
            </a:avLst>
          </a:prstGeom>
          <a:gradFill>
            <a:gsLst>
              <a:gs pos="0">
                <a:srgbClr val="FFC647"/>
              </a:gs>
              <a:gs pos="50000">
                <a:srgbClr val="FFC600"/>
              </a:gs>
              <a:gs pos="100000">
                <a:srgbClr val="E3B400"/>
              </a:gs>
            </a:gsLst>
            <a:lin ang="5400000" scaled="0"/>
          </a:gradFill>
          <a:ln>
            <a:noFill/>
          </a:ln>
          <a:effectLst>
            <a:outerShdw blurRad="57150" rotWithShape="0" algn="ctr" dir="5400000" dist="19050">
              <a:srgbClr val="000000">
                <a:alpha val="62745"/>
              </a:srgbClr>
            </a:outerShdw>
          </a:effectLst>
        </p:spPr>
        <p:txBody>
          <a:bodyPr anchorCtr="0" anchor="ctr" bIns="45700" lIns="91425" spcFirstLastPara="1" rIns="91425" wrap="square" tIns="45700">
            <a:noAutofit/>
          </a:bodyPr>
          <a:lstStyle/>
          <a:p>
            <a:pPr indent="0" lvl="0" marL="0" marR="0" rtl="1" algn="ctr">
              <a:spcBef>
                <a:spcPts val="0"/>
              </a:spcBef>
              <a:spcAft>
                <a:spcPts val="0"/>
              </a:spcAft>
              <a:buNone/>
            </a:pPr>
            <a:r>
              <a:rPr b="1" i="0" lang="iw-IL" sz="2400" u="none" cap="none" strike="noStrike">
                <a:solidFill>
                  <a:schemeClr val="dk1"/>
                </a:solidFill>
                <a:latin typeface="Calibri"/>
                <a:ea typeface="Calibri"/>
                <a:cs typeface="Calibri"/>
                <a:sym typeface="Calibri"/>
              </a:rPr>
              <a:t>TCP Headers</a:t>
            </a:r>
            <a:endParaRPr/>
          </a:p>
        </p:txBody>
      </p:sp>
      <p:sp>
        <p:nvSpPr>
          <p:cNvPr id="552" name="Google Shape;552;p42"/>
          <p:cNvSpPr/>
          <p:nvPr/>
        </p:nvSpPr>
        <p:spPr>
          <a:xfrm>
            <a:off x="2353057" y="5627899"/>
            <a:ext cx="2487168" cy="468545"/>
          </a:xfrm>
          <a:prstGeom prst="wedgeRoundRectCallout">
            <a:avLst>
              <a:gd fmla="val -21581" name="adj1"/>
              <a:gd fmla="val -112894" name="adj2"/>
              <a:gd fmla="val 16667" name="adj3"/>
            </a:avLst>
          </a:prstGeom>
          <a:gradFill>
            <a:gsLst>
              <a:gs pos="0">
                <a:srgbClr val="FFC647"/>
              </a:gs>
              <a:gs pos="50000">
                <a:srgbClr val="FFC600"/>
              </a:gs>
              <a:gs pos="100000">
                <a:srgbClr val="E3B400"/>
              </a:gs>
            </a:gsLst>
            <a:lin ang="5400000" scaled="0"/>
          </a:gradFill>
          <a:ln>
            <a:noFill/>
          </a:ln>
          <a:effectLst>
            <a:outerShdw blurRad="57150" rotWithShape="0" algn="ctr" dir="5400000" dist="19050">
              <a:srgbClr val="000000">
                <a:alpha val="62745"/>
              </a:srgbClr>
            </a:outerShdw>
          </a:effectLst>
        </p:spPr>
        <p:txBody>
          <a:bodyPr anchorCtr="0" anchor="ctr" bIns="45700" lIns="91425" spcFirstLastPara="1" rIns="91425" wrap="square" tIns="45700">
            <a:noAutofit/>
          </a:bodyPr>
          <a:lstStyle/>
          <a:p>
            <a:pPr indent="0" lvl="0" marL="0" marR="0" rtl="1" algn="ctr">
              <a:spcBef>
                <a:spcPts val="0"/>
              </a:spcBef>
              <a:spcAft>
                <a:spcPts val="0"/>
              </a:spcAft>
              <a:buNone/>
            </a:pPr>
            <a:r>
              <a:rPr b="1" i="0" lang="iw-IL" sz="2400" u="none" cap="none" strike="noStrike">
                <a:solidFill>
                  <a:schemeClr val="dk1"/>
                </a:solidFill>
                <a:latin typeface="Calibri"/>
                <a:ea typeface="Calibri"/>
                <a:cs typeface="Calibri"/>
                <a:sym typeface="Calibri"/>
              </a:rPr>
              <a:t>שכבת האפליקציה</a:t>
            </a:r>
            <a:endParaRPr b="1" i="0" sz="2400" u="none" cap="none" strike="noStrike">
              <a:solidFill>
                <a:schemeClr val="dk1"/>
              </a:solidFill>
              <a:latin typeface="Calibri"/>
              <a:ea typeface="Calibri"/>
              <a:cs typeface="Calibri"/>
              <a:sym typeface="Calibri"/>
            </a:endParaRPr>
          </a:p>
        </p:txBody>
      </p:sp>
      <p:pic>
        <p:nvPicPr>
          <p:cNvPr descr="Screen Clipping" id="553" name="Google Shape;553;p42"/>
          <p:cNvPicPr preferRelativeResize="0"/>
          <p:nvPr/>
        </p:nvPicPr>
        <p:blipFill rotWithShape="1">
          <a:blip r:embed="rId3">
            <a:alphaModFix/>
          </a:blip>
          <a:srcRect b="0" l="0" r="0" t="0"/>
          <a:stretch/>
        </p:blipFill>
        <p:spPr>
          <a:xfrm flipH="1">
            <a:off x="196415" y="2977239"/>
            <a:ext cx="2606740" cy="1604121"/>
          </a:xfrm>
          <a:prstGeom prst="rect">
            <a:avLst/>
          </a:prstGeom>
          <a:noFill/>
          <a:ln>
            <a:noFill/>
          </a:ln>
        </p:spPr>
      </p:pic>
      <p:pic>
        <p:nvPicPr>
          <p:cNvPr descr="Screen Clipping" id="554" name="Google Shape;554;p42"/>
          <p:cNvPicPr preferRelativeResize="0"/>
          <p:nvPr/>
        </p:nvPicPr>
        <p:blipFill rotWithShape="1">
          <a:blip r:embed="rId4">
            <a:alphaModFix/>
          </a:blip>
          <a:srcRect b="0" l="0" r="0" t="0"/>
          <a:stretch/>
        </p:blipFill>
        <p:spPr>
          <a:xfrm>
            <a:off x="8613224" y="3455405"/>
            <a:ext cx="3224120" cy="750352"/>
          </a:xfrm>
          <a:prstGeom prst="rect">
            <a:avLst/>
          </a:prstGeom>
          <a:noFill/>
          <a:ln>
            <a:noFill/>
          </a:ln>
        </p:spPr>
      </p:pic>
      <p:sp>
        <p:nvSpPr>
          <p:cNvPr id="555" name="Google Shape;555;p42"/>
          <p:cNvSpPr/>
          <p:nvPr/>
        </p:nvSpPr>
        <p:spPr>
          <a:xfrm>
            <a:off x="9892042" y="2490610"/>
            <a:ext cx="1727001" cy="486629"/>
          </a:xfrm>
          <a:prstGeom prst="rect">
            <a:avLst/>
          </a:prstGeom>
          <a:solidFill>
            <a:schemeClr val="lt1"/>
          </a:solidFill>
          <a:ln cap="flat" cmpd="sng" w="12700">
            <a:solidFill>
              <a:schemeClr val="dk1"/>
            </a:solidFill>
            <a:prstDash val="solid"/>
            <a:miter lim="800000"/>
            <a:headEnd len="sm" w="sm" type="none"/>
            <a:tailEnd len="sm" w="sm" type="none"/>
          </a:ln>
          <a:effectLst>
            <a:outerShdw blurRad="241300" sx="99000" rotWithShape="0" algn="ctr" sy="99000">
              <a:srgbClr val="000000">
                <a:alpha val="40000"/>
              </a:srgbClr>
            </a:outerShdw>
          </a:effectLst>
        </p:spPr>
        <p:txBody>
          <a:bodyPr anchorCtr="0" anchor="ctr" bIns="45700" lIns="91425" spcFirstLastPara="1" rIns="91425" wrap="square" tIns="45700">
            <a:noAutofit/>
          </a:bodyPr>
          <a:lstStyle/>
          <a:p>
            <a:pPr indent="0" lvl="0" marL="0" marR="0" rtl="1" algn="ctr">
              <a:spcBef>
                <a:spcPts val="0"/>
              </a:spcBef>
              <a:spcAft>
                <a:spcPts val="0"/>
              </a:spcAft>
              <a:buNone/>
            </a:pPr>
            <a:r>
              <a:rPr b="1" i="0" lang="iw-IL" sz="2400" u="none" cap="none" strike="noStrike">
                <a:solidFill>
                  <a:schemeClr val="dk1"/>
                </a:solidFill>
                <a:latin typeface="Calibri"/>
                <a:ea typeface="Calibri"/>
                <a:cs typeface="Calibri"/>
                <a:sym typeface="Calibri"/>
              </a:rPr>
              <a:t>שרת HTTP</a:t>
            </a:r>
            <a:endParaRPr b="1" i="0" sz="2400" u="none" cap="none" strike="noStrike">
              <a:solidFill>
                <a:schemeClr val="dk1"/>
              </a:solidFill>
              <a:latin typeface="Calibri"/>
              <a:ea typeface="Calibri"/>
              <a:cs typeface="Calibri"/>
              <a:sym typeface="Calibri"/>
            </a:endParaRPr>
          </a:p>
        </p:txBody>
      </p:sp>
      <p:sp>
        <p:nvSpPr>
          <p:cNvPr id="556" name="Google Shape;556;p42"/>
          <p:cNvSpPr/>
          <p:nvPr/>
        </p:nvSpPr>
        <p:spPr>
          <a:xfrm>
            <a:off x="9059487" y="2490609"/>
            <a:ext cx="688409" cy="486629"/>
          </a:xfrm>
          <a:prstGeom prst="rect">
            <a:avLst/>
          </a:prstGeom>
          <a:solidFill>
            <a:srgbClr val="DDEAF6"/>
          </a:solidFill>
          <a:ln cap="flat" cmpd="sng" w="28575">
            <a:solidFill>
              <a:schemeClr val="dk1"/>
            </a:solidFill>
            <a:prstDash val="solid"/>
            <a:miter lim="800000"/>
            <a:headEnd len="sm" w="sm" type="none"/>
            <a:tailEnd len="sm" w="sm" type="none"/>
          </a:ln>
          <a:effectLst>
            <a:outerShdw blurRad="241300" sx="99000" rotWithShape="0" algn="ctr" sy="99000">
              <a:srgbClr val="000000">
                <a:alpha val="40000"/>
              </a:srgbClr>
            </a:outerShdw>
          </a:effectLst>
        </p:spPr>
        <p:txBody>
          <a:bodyPr anchorCtr="0" anchor="ctr" bIns="45700" lIns="91425" spcFirstLastPara="1" rIns="91425" wrap="square" tIns="45700">
            <a:noAutofit/>
          </a:bodyPr>
          <a:lstStyle/>
          <a:p>
            <a:pPr indent="0" lvl="0" marL="0" marR="0" rtl="1" algn="ctr">
              <a:spcBef>
                <a:spcPts val="0"/>
              </a:spcBef>
              <a:spcAft>
                <a:spcPts val="0"/>
              </a:spcAft>
              <a:buNone/>
            </a:pPr>
            <a:r>
              <a:rPr b="1" i="0" lang="iw-IL" sz="2400" u="none" cap="none" strike="noStrike">
                <a:solidFill>
                  <a:schemeClr val="dk1"/>
                </a:solidFill>
                <a:latin typeface="Calibri"/>
                <a:ea typeface="Calibri"/>
                <a:cs typeface="Calibri"/>
                <a:sym typeface="Calibri"/>
              </a:rPr>
              <a:t>80</a:t>
            </a:r>
            <a:endParaRPr b="1" i="0" sz="2400" u="none" cap="none" strike="noStrike">
              <a:solidFill>
                <a:schemeClr val="dk1"/>
              </a:solidFill>
              <a:latin typeface="Calibri"/>
              <a:ea typeface="Calibri"/>
              <a:cs typeface="Calibri"/>
              <a:sym typeface="Calibri"/>
            </a:endParaRPr>
          </a:p>
        </p:txBody>
      </p:sp>
      <p:sp>
        <p:nvSpPr>
          <p:cNvPr id="557" name="Google Shape;557;p42"/>
          <p:cNvSpPr/>
          <p:nvPr/>
        </p:nvSpPr>
        <p:spPr>
          <a:xfrm>
            <a:off x="194067" y="2409861"/>
            <a:ext cx="997125" cy="486629"/>
          </a:xfrm>
          <a:prstGeom prst="rect">
            <a:avLst/>
          </a:prstGeom>
          <a:solidFill>
            <a:srgbClr val="DDEAF6"/>
          </a:solidFill>
          <a:ln cap="flat" cmpd="sng" w="28575">
            <a:solidFill>
              <a:schemeClr val="dk1"/>
            </a:solidFill>
            <a:prstDash val="solid"/>
            <a:miter lim="800000"/>
            <a:headEnd len="sm" w="sm" type="none"/>
            <a:tailEnd len="sm" w="sm" type="none"/>
          </a:ln>
          <a:effectLst>
            <a:outerShdw blurRad="241300" sx="99000" rotWithShape="0" algn="ctr" sy="99000">
              <a:srgbClr val="000000">
                <a:alpha val="40000"/>
              </a:srgbClr>
            </a:outerShdw>
          </a:effectLst>
        </p:spPr>
        <p:txBody>
          <a:bodyPr anchorCtr="0" anchor="ctr" bIns="45700" lIns="91425" spcFirstLastPara="1" rIns="91425" wrap="square" tIns="45700">
            <a:noAutofit/>
          </a:bodyPr>
          <a:lstStyle/>
          <a:p>
            <a:pPr indent="0" lvl="0" marL="0" marR="0" rtl="1" algn="ctr">
              <a:spcBef>
                <a:spcPts val="0"/>
              </a:spcBef>
              <a:spcAft>
                <a:spcPts val="0"/>
              </a:spcAft>
              <a:buNone/>
            </a:pPr>
            <a:r>
              <a:rPr b="1" i="0" lang="iw-IL" sz="2400" u="none" cap="none" strike="noStrike">
                <a:solidFill>
                  <a:schemeClr val="dk1"/>
                </a:solidFill>
                <a:latin typeface="Calibri"/>
                <a:ea typeface="Calibri"/>
                <a:cs typeface="Calibri"/>
                <a:sym typeface="Calibri"/>
              </a:rPr>
              <a:t>2452</a:t>
            </a:r>
            <a:endParaRPr b="1" i="0" sz="2400" u="none" cap="none" strike="noStrike">
              <a:solidFill>
                <a:schemeClr val="dk1"/>
              </a:solidFill>
              <a:latin typeface="Calibri"/>
              <a:ea typeface="Calibri"/>
              <a:cs typeface="Calibri"/>
              <a:sym typeface="Calibri"/>
            </a:endParaRPr>
          </a:p>
        </p:txBody>
      </p:sp>
      <p:pic>
        <p:nvPicPr>
          <p:cNvPr descr="https://www.google.com/chrome/assets/common/images/chrome_logo_2x.png?mmfb=a5234ae3c4265f687c7fffae2760a907" id="558" name="Google Shape;558;p42"/>
          <p:cNvPicPr preferRelativeResize="0"/>
          <p:nvPr/>
        </p:nvPicPr>
        <p:blipFill rotWithShape="1">
          <a:blip r:embed="rId5">
            <a:alphaModFix/>
          </a:blip>
          <a:srcRect b="0" l="0" r="0" t="0"/>
          <a:stretch/>
        </p:blipFill>
        <p:spPr>
          <a:xfrm>
            <a:off x="1294887" y="2399994"/>
            <a:ext cx="1599587" cy="521051"/>
          </a:xfrm>
          <a:prstGeom prst="rect">
            <a:avLst/>
          </a:prstGeom>
          <a:noFill/>
          <a:ln cap="flat" cmpd="sng" w="9525">
            <a:solidFill>
              <a:srgbClr val="A5A5A5"/>
            </a:solidFill>
            <a:prstDash val="solid"/>
            <a:round/>
            <a:headEnd len="sm" w="sm" type="none"/>
            <a:tailEnd len="sm" w="sm" type="none"/>
          </a:ln>
          <a:effectLst>
            <a:outerShdw blurRad="190500" rotWithShape="0" algn="tl">
              <a:srgbClr val="000000">
                <a:alpha val="69803"/>
              </a:srgbClr>
            </a:outerShdw>
          </a:effectLst>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546"/>
                                        </p:tgtEl>
                                        <p:attrNameLst>
                                          <p:attrName>style.visibility</p:attrName>
                                        </p:attrNameLst>
                                      </p:cBhvr>
                                      <p:to>
                                        <p:strVal val="visible"/>
                                      </p:to>
                                    </p:set>
                                    <p:animEffect filter="fade" transition="in">
                                      <p:cBhvr>
                                        <p:cTn dur="500"/>
                                        <p:tgtEl>
                                          <p:spTgt spid="54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100"/>
                                  </p:stCondLst>
                                  <p:childTnLst>
                                    <p:set>
                                      <p:cBhvr>
                                        <p:cTn dur="1" fill="hold">
                                          <p:stCondLst>
                                            <p:cond delay="0"/>
                                          </p:stCondLst>
                                        </p:cTn>
                                        <p:tgtEl>
                                          <p:spTgt spid="547">
                                            <p:txEl>
                                              <p:pRg end="0" st="0"/>
                                            </p:txEl>
                                          </p:spTgt>
                                        </p:tgtEl>
                                        <p:attrNameLst>
                                          <p:attrName>style.visibility</p:attrName>
                                        </p:attrNameLst>
                                      </p:cBhvr>
                                      <p:to>
                                        <p:strVal val="visible"/>
                                      </p:to>
                                    </p:set>
                                    <p:animEffect filter="fade" transition="in">
                                      <p:cBhvr>
                                        <p:cTn dur="500"/>
                                        <p:tgtEl>
                                          <p:spTgt spid="54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3"/>
                                        </p:tgtEl>
                                        <p:attrNameLst>
                                          <p:attrName>style.visibility</p:attrName>
                                        </p:attrNameLst>
                                      </p:cBhvr>
                                      <p:to>
                                        <p:strVal val="visible"/>
                                      </p:to>
                                    </p:set>
                                    <p:animEffect filter="fade" transition="in">
                                      <p:cBhvr>
                                        <p:cTn dur="500"/>
                                        <p:tgtEl>
                                          <p:spTgt spid="553"/>
                                        </p:tgtEl>
                                      </p:cBhvr>
                                    </p:animEffect>
                                  </p:childTnLst>
                                </p:cTn>
                              </p:par>
                              <p:par>
                                <p:cTn fill="hold" nodeType="withEffect" presetClass="entr" presetID="10" presetSubtype="0">
                                  <p:stCondLst>
                                    <p:cond delay="0"/>
                                  </p:stCondLst>
                                  <p:childTnLst>
                                    <p:set>
                                      <p:cBhvr>
                                        <p:cTn dur="1" fill="hold">
                                          <p:stCondLst>
                                            <p:cond delay="0"/>
                                          </p:stCondLst>
                                        </p:cTn>
                                        <p:tgtEl>
                                          <p:spTgt spid="554"/>
                                        </p:tgtEl>
                                        <p:attrNameLst>
                                          <p:attrName>style.visibility</p:attrName>
                                        </p:attrNameLst>
                                      </p:cBhvr>
                                      <p:to>
                                        <p:strVal val="visible"/>
                                      </p:to>
                                    </p:set>
                                    <p:animEffect filter="fade" transition="in">
                                      <p:cBhvr>
                                        <p:cTn dur="500"/>
                                        <p:tgtEl>
                                          <p:spTgt spid="554"/>
                                        </p:tgtEl>
                                      </p:cBhvr>
                                    </p:animEffect>
                                  </p:childTnLst>
                                </p:cTn>
                              </p:par>
                              <p:par>
                                <p:cTn fill="hold" nodeType="withEffect" presetClass="entr" presetID="10" presetSubtype="0">
                                  <p:stCondLst>
                                    <p:cond delay="0"/>
                                  </p:stCondLst>
                                  <p:childTnLst>
                                    <p:set>
                                      <p:cBhvr>
                                        <p:cTn dur="1" fill="hold">
                                          <p:stCondLst>
                                            <p:cond delay="0"/>
                                          </p:stCondLst>
                                        </p:cTn>
                                        <p:tgtEl>
                                          <p:spTgt spid="555"/>
                                        </p:tgtEl>
                                        <p:attrNameLst>
                                          <p:attrName>style.visibility</p:attrName>
                                        </p:attrNameLst>
                                      </p:cBhvr>
                                      <p:to>
                                        <p:strVal val="visible"/>
                                      </p:to>
                                    </p:set>
                                    <p:animEffect filter="fade" transition="in">
                                      <p:cBhvr>
                                        <p:cTn dur="500"/>
                                        <p:tgtEl>
                                          <p:spTgt spid="555"/>
                                        </p:tgtEl>
                                      </p:cBhvr>
                                    </p:animEffect>
                                  </p:childTnLst>
                                </p:cTn>
                              </p:par>
                              <p:par>
                                <p:cTn fill="hold" nodeType="withEffect" presetClass="entr" presetID="10" presetSubtype="0">
                                  <p:stCondLst>
                                    <p:cond delay="0"/>
                                  </p:stCondLst>
                                  <p:childTnLst>
                                    <p:set>
                                      <p:cBhvr>
                                        <p:cTn dur="1" fill="hold">
                                          <p:stCondLst>
                                            <p:cond delay="0"/>
                                          </p:stCondLst>
                                        </p:cTn>
                                        <p:tgtEl>
                                          <p:spTgt spid="557"/>
                                        </p:tgtEl>
                                        <p:attrNameLst>
                                          <p:attrName>style.visibility</p:attrName>
                                        </p:attrNameLst>
                                      </p:cBhvr>
                                      <p:to>
                                        <p:strVal val="visible"/>
                                      </p:to>
                                    </p:set>
                                    <p:animEffect filter="fade" transition="in">
                                      <p:cBhvr>
                                        <p:cTn dur="500"/>
                                        <p:tgtEl>
                                          <p:spTgt spid="557"/>
                                        </p:tgtEl>
                                      </p:cBhvr>
                                    </p:animEffect>
                                  </p:childTnLst>
                                </p:cTn>
                              </p:par>
                              <p:par>
                                <p:cTn fill="hold" nodeType="withEffect" presetClass="entr" presetID="10" presetSubtype="0">
                                  <p:stCondLst>
                                    <p:cond delay="0"/>
                                  </p:stCondLst>
                                  <p:childTnLst>
                                    <p:set>
                                      <p:cBhvr>
                                        <p:cTn dur="1" fill="hold">
                                          <p:stCondLst>
                                            <p:cond delay="0"/>
                                          </p:stCondLst>
                                        </p:cTn>
                                        <p:tgtEl>
                                          <p:spTgt spid="558"/>
                                        </p:tgtEl>
                                        <p:attrNameLst>
                                          <p:attrName>style.visibility</p:attrName>
                                        </p:attrNameLst>
                                      </p:cBhvr>
                                      <p:to>
                                        <p:strVal val="visible"/>
                                      </p:to>
                                    </p:set>
                                    <p:animEffect filter="fade" transition="in">
                                      <p:cBhvr>
                                        <p:cTn dur="500"/>
                                        <p:tgtEl>
                                          <p:spTgt spid="558"/>
                                        </p:tgtEl>
                                      </p:cBhvr>
                                    </p:animEffect>
                                  </p:childTnLst>
                                </p:cTn>
                              </p:par>
                              <p:par>
                                <p:cTn fill="hold" nodeType="withEffect" presetClass="entr" presetID="10" presetSubtype="0">
                                  <p:stCondLst>
                                    <p:cond delay="0"/>
                                  </p:stCondLst>
                                  <p:childTnLst>
                                    <p:set>
                                      <p:cBhvr>
                                        <p:cTn dur="1" fill="hold">
                                          <p:stCondLst>
                                            <p:cond delay="0"/>
                                          </p:stCondLst>
                                        </p:cTn>
                                        <p:tgtEl>
                                          <p:spTgt spid="556"/>
                                        </p:tgtEl>
                                        <p:attrNameLst>
                                          <p:attrName>style.visibility</p:attrName>
                                        </p:attrNameLst>
                                      </p:cBhvr>
                                      <p:to>
                                        <p:strVal val="visible"/>
                                      </p:to>
                                    </p:set>
                                    <p:animEffect filter="fade" transition="in">
                                      <p:cBhvr>
                                        <p:cTn dur="500"/>
                                        <p:tgtEl>
                                          <p:spTgt spid="556"/>
                                        </p:tgtEl>
                                      </p:cBhvr>
                                    </p:animEffect>
                                  </p:childTnLst>
                                </p:cTn>
                              </p:par>
                              <p:par>
                                <p:cTn fill="hold" nodeType="withEffect" presetClass="entr" presetID="10" presetSubtype="0">
                                  <p:stCondLst>
                                    <p:cond delay="0"/>
                                  </p:stCondLst>
                                  <p:childTnLst>
                                    <p:set>
                                      <p:cBhvr>
                                        <p:cTn dur="1" fill="hold">
                                          <p:stCondLst>
                                            <p:cond delay="0"/>
                                          </p:stCondLst>
                                        </p:cTn>
                                        <p:tgtEl>
                                          <p:spTgt spid="548"/>
                                        </p:tgtEl>
                                        <p:attrNameLst>
                                          <p:attrName>style.visibility</p:attrName>
                                        </p:attrNameLst>
                                      </p:cBhvr>
                                      <p:to>
                                        <p:strVal val="visible"/>
                                      </p:to>
                                    </p:set>
                                    <p:animEffect filter="fade" transition="in">
                                      <p:cBhvr>
                                        <p:cTn dur="500"/>
                                        <p:tgtEl>
                                          <p:spTgt spid="54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549"/>
                                        </p:tgtEl>
                                        <p:attrNameLst>
                                          <p:attrName>style.visibility</p:attrName>
                                        </p:attrNameLst>
                                      </p:cBhvr>
                                      <p:to>
                                        <p:strVal val="visible"/>
                                      </p:to>
                                    </p:set>
                                    <p:anim calcmode="lin" valueType="num">
                                      <p:cBhvr additive="base">
                                        <p:cTn dur="500"/>
                                        <p:tgtEl>
                                          <p:spTgt spid="549"/>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2"/>
                                        </p:tgtEl>
                                        <p:attrNameLst>
                                          <p:attrName>style.visibility</p:attrName>
                                        </p:attrNameLst>
                                      </p:cBhvr>
                                      <p:to>
                                        <p:strVal val="visible"/>
                                      </p:to>
                                    </p:set>
                                    <p:animEffect filter="fade" transition="in">
                                      <p:cBhvr>
                                        <p:cTn dur="500"/>
                                        <p:tgtEl>
                                          <p:spTgt spid="55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0">
                                            <p:txEl>
                                              <p:pRg end="0" st="0"/>
                                            </p:txEl>
                                          </p:spTgt>
                                        </p:tgtEl>
                                        <p:attrNameLst>
                                          <p:attrName>style.visibility</p:attrName>
                                        </p:attrNameLst>
                                      </p:cBhvr>
                                      <p:to>
                                        <p:strVal val="visible"/>
                                      </p:to>
                                    </p:set>
                                    <p:animEffect filter="fade" transition="in">
                                      <p:cBhvr>
                                        <p:cTn dur="1000"/>
                                        <p:tgtEl>
                                          <p:spTgt spid="55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1"/>
                                        </p:tgtEl>
                                        <p:attrNameLst>
                                          <p:attrName>style.visibility</p:attrName>
                                        </p:attrNameLst>
                                      </p:cBhvr>
                                      <p:to>
                                        <p:strVal val="visible"/>
                                      </p:to>
                                    </p:set>
                                    <p:animEffect filter="fade" transition="in">
                                      <p:cBhvr>
                                        <p:cTn dur="500"/>
                                        <p:tgtEl>
                                          <p:spTgt spid="55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552"/>
                                        </p:tgtEl>
                                      </p:cBhvr>
                                    </p:animEffect>
                                    <p:set>
                                      <p:cBhvr>
                                        <p:cTn dur="1" fill="hold">
                                          <p:stCondLst>
                                            <p:cond delay="500"/>
                                          </p:stCondLst>
                                        </p:cTn>
                                        <p:tgtEl>
                                          <p:spTgt spid="552"/>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551"/>
                                        </p:tgtEl>
                                      </p:cBhvr>
                                    </p:animEffect>
                                    <p:set>
                                      <p:cBhvr>
                                        <p:cTn dur="1" fill="hold">
                                          <p:stCondLst>
                                            <p:cond delay="500"/>
                                          </p:stCondLst>
                                        </p:cTn>
                                        <p:tgtEl>
                                          <p:spTgt spid="551"/>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550">
                                            <p:txEl>
                                              <p:pRg end="0" st="0"/>
                                            </p:txEl>
                                          </p:spTgt>
                                        </p:tgtEl>
                                      </p:cBhvr>
                                    </p:animEffect>
                                    <p:set>
                                      <p:cBhvr>
                                        <p:cTn dur="1" fill="hold">
                                          <p:stCondLst>
                                            <p:cond delay="1000"/>
                                          </p:stCondLst>
                                        </p:cTn>
                                        <p:tgtEl>
                                          <p:spTgt spid="550">
                                            <p:txEl>
                                              <p:pRg end="0" st="0"/>
                                            </p:txEl>
                                          </p:spTgt>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550">
                                            <p:txEl>
                                              <p:pRg end="0" st="0"/>
                                            </p:txEl>
                                          </p:spTgt>
                                        </p:tgtEl>
                                      </p:cBhvr>
                                    </p:animEffect>
                                    <p:set>
                                      <p:cBhvr>
                                        <p:cTn dur="1" fill="hold">
                                          <p:stCondLst>
                                            <p:cond delay="1000"/>
                                          </p:stCondLst>
                                        </p:cTn>
                                        <p:tgtEl>
                                          <p:spTgt spid="550">
                                            <p:txEl>
                                              <p:pRg end="0" st="0"/>
                                            </p:txEl>
                                          </p:spTgt>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3" name="Shape 563"/>
        <p:cNvGrpSpPr/>
        <p:nvPr/>
      </p:nvGrpSpPr>
      <p:grpSpPr>
        <a:xfrm>
          <a:off x="0" y="0"/>
          <a:ext cx="0" cy="0"/>
          <a:chOff x="0" y="0"/>
          <a:chExt cx="0" cy="0"/>
        </a:xfrm>
      </p:grpSpPr>
      <p:sp>
        <p:nvSpPr>
          <p:cNvPr id="564" name="Google Shape;564;p43"/>
          <p:cNvSpPr txBox="1"/>
          <p:nvPr>
            <p:ph type="title"/>
          </p:nvPr>
        </p:nvSpPr>
        <p:spPr>
          <a:xfrm>
            <a:off x="0" y="36757"/>
            <a:ext cx="12123962" cy="934792"/>
          </a:xfrm>
          <a:prstGeom prst="rect">
            <a:avLst/>
          </a:prstGeom>
          <a:noFill/>
          <a:ln>
            <a:noFill/>
          </a:ln>
        </p:spPr>
        <p:txBody>
          <a:bodyPr anchorCtr="0" anchor="ctr" bIns="45700" lIns="91425" spcFirstLastPara="1" rIns="91425" wrap="square" tIns="45700">
            <a:noAutofit/>
          </a:bodyPr>
          <a:lstStyle/>
          <a:p>
            <a:pPr indent="0" lvl="0" marL="0" marR="0" rtl="1" algn="ctr">
              <a:lnSpc>
                <a:spcPct val="90000"/>
              </a:lnSpc>
              <a:spcBef>
                <a:spcPts val="0"/>
              </a:spcBef>
              <a:spcAft>
                <a:spcPts val="0"/>
              </a:spcAft>
              <a:buClr>
                <a:schemeClr val="dk1"/>
              </a:buClr>
              <a:buSzPts val="4400"/>
              <a:buFont typeface="Tahoma"/>
              <a:buNone/>
            </a:pPr>
            <a:r>
              <a:rPr b="1" i="0" lang="iw-IL" sz="4400" u="none" cap="none" strike="noStrike">
                <a:solidFill>
                  <a:schemeClr val="dk1"/>
                </a:solidFill>
                <a:latin typeface="Tahoma"/>
                <a:ea typeface="Tahoma"/>
                <a:cs typeface="Tahoma"/>
                <a:sym typeface="Tahoma"/>
              </a:rPr>
              <a:t>מידע משובש</a:t>
            </a:r>
            <a:endParaRPr b="1" i="0" sz="4400" u="none" cap="none" strike="noStrike">
              <a:solidFill>
                <a:schemeClr val="dk1"/>
              </a:solidFill>
              <a:latin typeface="Tahoma"/>
              <a:ea typeface="Tahoma"/>
              <a:cs typeface="Tahoma"/>
              <a:sym typeface="Tahoma"/>
            </a:endParaRPr>
          </a:p>
        </p:txBody>
      </p:sp>
      <p:sp>
        <p:nvSpPr>
          <p:cNvPr id="565" name="Google Shape;565;p43"/>
          <p:cNvSpPr txBox="1"/>
          <p:nvPr>
            <p:ph idx="1" type="body"/>
          </p:nvPr>
        </p:nvSpPr>
        <p:spPr>
          <a:xfrm>
            <a:off x="104172" y="1155700"/>
            <a:ext cx="11863309" cy="5565775"/>
          </a:xfrm>
          <a:prstGeom prst="rect">
            <a:avLst/>
          </a:prstGeom>
          <a:noFill/>
          <a:ln>
            <a:noFill/>
          </a:ln>
        </p:spPr>
        <p:txBody>
          <a:bodyPr anchorCtr="0" anchor="t" bIns="45700" lIns="91425" spcFirstLastPara="1" rIns="91425" wrap="square" tIns="45700">
            <a:noAutofit/>
          </a:bodyPr>
          <a:lstStyle/>
          <a:p>
            <a:pPr indent="-292100" lvl="0" marL="292100" marR="0" rtl="1" algn="r">
              <a:lnSpc>
                <a:spcPct val="100000"/>
              </a:lnSpc>
              <a:spcBef>
                <a:spcPts val="0"/>
              </a:spcBef>
              <a:spcAft>
                <a:spcPts val="0"/>
              </a:spcAft>
              <a:buClr>
                <a:schemeClr val="dk1"/>
              </a:buClr>
              <a:buSzPts val="3200"/>
              <a:buFont typeface="Noto Sans Symbols"/>
              <a:buChar char="▪"/>
            </a:pPr>
            <a:r>
              <a:rPr b="0" i="0" lang="iw-IL" sz="3200" u="none" cap="none" strike="noStrike">
                <a:solidFill>
                  <a:schemeClr val="dk1"/>
                </a:solidFill>
                <a:latin typeface="Tahoma"/>
                <a:ea typeface="Tahoma"/>
                <a:cs typeface="Tahoma"/>
                <a:sym typeface="Tahoma"/>
              </a:rPr>
              <a:t>לעיתים כאשר אנו מעבירים מידע באינטרנט, הוא יכול להשתבש בדרך ולהגיע בצורה חלקית או לא נכונה.</a:t>
            </a:r>
            <a:endParaRPr/>
          </a:p>
          <a:p>
            <a:pPr indent="-88900" lvl="0" marL="292100" marR="0" rtl="1" algn="r">
              <a:lnSpc>
                <a:spcPct val="100000"/>
              </a:lnSpc>
              <a:spcBef>
                <a:spcPts val="1000"/>
              </a:spcBef>
              <a:spcAft>
                <a:spcPts val="0"/>
              </a:spcAft>
              <a:buClr>
                <a:schemeClr val="dk1"/>
              </a:buClr>
              <a:buSzPts val="3200"/>
              <a:buFont typeface="Noto Sans Symbols"/>
              <a:buNone/>
            </a:pPr>
            <a:r>
              <a:t/>
            </a:r>
            <a:endParaRPr b="0" i="0" sz="3200" u="none" cap="none" strike="noStrike">
              <a:solidFill>
                <a:schemeClr val="dk1"/>
              </a:solidFill>
              <a:latin typeface="Tahoma"/>
              <a:ea typeface="Tahoma"/>
              <a:cs typeface="Tahoma"/>
              <a:sym typeface="Tahoma"/>
            </a:endParaRPr>
          </a:p>
          <a:p>
            <a:pPr indent="-88900" lvl="0" marL="292100" marR="0" rtl="1" algn="r">
              <a:lnSpc>
                <a:spcPct val="100000"/>
              </a:lnSpc>
              <a:spcBef>
                <a:spcPts val="1000"/>
              </a:spcBef>
              <a:spcAft>
                <a:spcPts val="0"/>
              </a:spcAft>
              <a:buClr>
                <a:schemeClr val="dk1"/>
              </a:buClr>
              <a:buSzPts val="3200"/>
              <a:buFont typeface="Noto Sans Symbols"/>
              <a:buNone/>
            </a:pPr>
            <a:r>
              <a:t/>
            </a:r>
            <a:endParaRPr b="0" i="0" sz="3200" u="none" cap="none" strike="noStrike">
              <a:solidFill>
                <a:schemeClr val="dk1"/>
              </a:solidFill>
              <a:latin typeface="Tahoma"/>
              <a:ea typeface="Tahoma"/>
              <a:cs typeface="Tahoma"/>
              <a:sym typeface="Tahoma"/>
            </a:endParaRPr>
          </a:p>
          <a:p>
            <a:pPr indent="-88900" lvl="0" marL="292100" marR="0" rtl="1" algn="r">
              <a:lnSpc>
                <a:spcPct val="100000"/>
              </a:lnSpc>
              <a:spcBef>
                <a:spcPts val="1000"/>
              </a:spcBef>
              <a:spcAft>
                <a:spcPts val="0"/>
              </a:spcAft>
              <a:buClr>
                <a:schemeClr val="dk1"/>
              </a:buClr>
              <a:buSzPts val="3200"/>
              <a:buFont typeface="Noto Sans Symbols"/>
              <a:buNone/>
            </a:pPr>
            <a:r>
              <a:t/>
            </a:r>
            <a:endParaRPr b="0" i="0" sz="3200" u="none" cap="none" strike="noStrike">
              <a:solidFill>
                <a:schemeClr val="dk1"/>
              </a:solidFill>
              <a:latin typeface="Tahoma"/>
              <a:ea typeface="Tahoma"/>
              <a:cs typeface="Tahoma"/>
              <a:sym typeface="Tahoma"/>
            </a:endParaRPr>
          </a:p>
          <a:p>
            <a:pPr indent="-88900" lvl="0" marL="292100" marR="0" rtl="1" algn="r">
              <a:lnSpc>
                <a:spcPct val="100000"/>
              </a:lnSpc>
              <a:spcBef>
                <a:spcPts val="1000"/>
              </a:spcBef>
              <a:spcAft>
                <a:spcPts val="0"/>
              </a:spcAft>
              <a:buClr>
                <a:schemeClr val="dk1"/>
              </a:buClr>
              <a:buSzPts val="3200"/>
              <a:buFont typeface="Noto Sans Symbols"/>
              <a:buNone/>
            </a:pPr>
            <a:r>
              <a:t/>
            </a:r>
            <a:endParaRPr b="0" i="0" sz="3200" u="none" cap="none" strike="noStrike">
              <a:solidFill>
                <a:schemeClr val="dk1"/>
              </a:solidFill>
              <a:latin typeface="Tahoma"/>
              <a:ea typeface="Tahoma"/>
              <a:cs typeface="Tahoma"/>
              <a:sym typeface="Tahoma"/>
            </a:endParaRPr>
          </a:p>
          <a:p>
            <a:pPr indent="-88900" lvl="0" marL="292100" marR="0" rtl="1" algn="r">
              <a:lnSpc>
                <a:spcPct val="100000"/>
              </a:lnSpc>
              <a:spcBef>
                <a:spcPts val="1000"/>
              </a:spcBef>
              <a:spcAft>
                <a:spcPts val="0"/>
              </a:spcAft>
              <a:buClr>
                <a:schemeClr val="dk1"/>
              </a:buClr>
              <a:buSzPts val="3200"/>
              <a:buFont typeface="Noto Sans Symbols"/>
              <a:buNone/>
            </a:pPr>
            <a:r>
              <a:t/>
            </a:r>
            <a:endParaRPr b="0" i="0" sz="3200" u="none" cap="none" strike="noStrike">
              <a:solidFill>
                <a:schemeClr val="dk1"/>
              </a:solidFill>
              <a:latin typeface="Tahoma"/>
              <a:ea typeface="Tahoma"/>
              <a:cs typeface="Tahoma"/>
              <a:sym typeface="Tahoma"/>
            </a:endParaRPr>
          </a:p>
          <a:p>
            <a:pPr indent="-190500" lvl="0" marL="292100" marR="0" rtl="1" algn="r">
              <a:lnSpc>
                <a:spcPct val="100000"/>
              </a:lnSpc>
              <a:spcBef>
                <a:spcPts val="1000"/>
              </a:spcBef>
              <a:spcAft>
                <a:spcPts val="0"/>
              </a:spcAft>
              <a:buClr>
                <a:schemeClr val="dk1"/>
              </a:buClr>
              <a:buSzPts val="1600"/>
              <a:buFont typeface="Noto Sans Symbols"/>
              <a:buNone/>
            </a:pPr>
            <a:r>
              <a:t/>
            </a:r>
            <a:endParaRPr b="0" i="0" sz="1600" u="none" cap="none" strike="noStrike">
              <a:solidFill>
                <a:schemeClr val="dk1"/>
              </a:solidFill>
              <a:latin typeface="Tahoma"/>
              <a:ea typeface="Tahoma"/>
              <a:cs typeface="Tahoma"/>
              <a:sym typeface="Tahoma"/>
            </a:endParaRPr>
          </a:p>
          <a:p>
            <a:pPr indent="-292100" lvl="0" marL="292100" marR="0" rtl="1" algn="r">
              <a:lnSpc>
                <a:spcPct val="100000"/>
              </a:lnSpc>
              <a:spcBef>
                <a:spcPts val="1000"/>
              </a:spcBef>
              <a:spcAft>
                <a:spcPts val="0"/>
              </a:spcAft>
              <a:buClr>
                <a:schemeClr val="dk1"/>
              </a:buClr>
              <a:buSzPts val="3200"/>
              <a:buFont typeface="Noto Sans Symbols"/>
              <a:buChar char="▪"/>
            </a:pPr>
            <a:r>
              <a:rPr b="0" i="0" lang="iw-IL" sz="3200" u="none" cap="none" strike="noStrike">
                <a:solidFill>
                  <a:schemeClr val="dk1"/>
                </a:solidFill>
                <a:latin typeface="Tahoma"/>
                <a:ea typeface="Tahoma"/>
                <a:cs typeface="Tahoma"/>
                <a:sym typeface="Tahoma"/>
              </a:rPr>
              <a:t>כדי שנוכל לאתר מקרים כאלה, פותח מנגנון ה-Checksum.</a:t>
            </a:r>
            <a:endParaRPr/>
          </a:p>
          <a:p>
            <a:pPr indent="-88900" lvl="0" marL="292100" marR="0" rtl="1" algn="r">
              <a:lnSpc>
                <a:spcPct val="100000"/>
              </a:lnSpc>
              <a:spcBef>
                <a:spcPts val="1000"/>
              </a:spcBef>
              <a:spcAft>
                <a:spcPts val="0"/>
              </a:spcAft>
              <a:buClr>
                <a:schemeClr val="dk1"/>
              </a:buClr>
              <a:buSzPts val="3200"/>
              <a:buFont typeface="Noto Sans Symbols"/>
              <a:buNone/>
            </a:pPr>
            <a:r>
              <a:t/>
            </a:r>
            <a:endParaRPr b="0" i="0" sz="3200" u="none" cap="none" strike="noStrike">
              <a:solidFill>
                <a:schemeClr val="dk1"/>
              </a:solidFill>
              <a:latin typeface="Tahoma"/>
              <a:ea typeface="Tahoma"/>
              <a:cs typeface="Tahoma"/>
              <a:sym typeface="Tahoma"/>
            </a:endParaRPr>
          </a:p>
          <a:p>
            <a:pPr indent="-88900" lvl="0" marL="292100" marR="0" rtl="1" algn="r">
              <a:lnSpc>
                <a:spcPct val="100000"/>
              </a:lnSpc>
              <a:spcBef>
                <a:spcPts val="1000"/>
              </a:spcBef>
              <a:spcAft>
                <a:spcPts val="0"/>
              </a:spcAft>
              <a:buClr>
                <a:schemeClr val="dk1"/>
              </a:buClr>
              <a:buSzPts val="3200"/>
              <a:buFont typeface="Noto Sans Symbols"/>
              <a:buNone/>
            </a:pPr>
            <a:r>
              <a:t/>
            </a:r>
            <a:endParaRPr b="0" i="0" sz="3200" u="none" cap="none" strike="noStrike">
              <a:solidFill>
                <a:schemeClr val="dk1"/>
              </a:solidFill>
              <a:latin typeface="Tahoma"/>
              <a:ea typeface="Tahoma"/>
              <a:cs typeface="Tahoma"/>
              <a:sym typeface="Tahoma"/>
            </a:endParaRPr>
          </a:p>
          <a:p>
            <a:pPr indent="-88900" lvl="0" marL="292100" marR="0" rtl="1" algn="r">
              <a:lnSpc>
                <a:spcPct val="100000"/>
              </a:lnSpc>
              <a:spcBef>
                <a:spcPts val="1000"/>
              </a:spcBef>
              <a:spcAft>
                <a:spcPts val="0"/>
              </a:spcAft>
              <a:buClr>
                <a:schemeClr val="dk1"/>
              </a:buClr>
              <a:buSzPts val="3200"/>
              <a:buFont typeface="Noto Sans Symbols"/>
              <a:buNone/>
            </a:pPr>
            <a:r>
              <a:t/>
            </a:r>
            <a:endParaRPr b="0" i="0" sz="3200" u="none" cap="none" strike="noStrike">
              <a:solidFill>
                <a:schemeClr val="dk1"/>
              </a:solidFill>
              <a:latin typeface="Tahoma"/>
              <a:ea typeface="Tahoma"/>
              <a:cs typeface="Tahoma"/>
              <a:sym typeface="Tahoma"/>
            </a:endParaRPr>
          </a:p>
        </p:txBody>
      </p:sp>
      <p:sp>
        <p:nvSpPr>
          <p:cNvPr id="566" name="Google Shape;566;p43"/>
          <p:cNvSpPr/>
          <p:nvPr/>
        </p:nvSpPr>
        <p:spPr>
          <a:xfrm>
            <a:off x="2495550" y="3591834"/>
            <a:ext cx="6454593" cy="1284966"/>
          </a:xfrm>
          <a:prstGeom prst="flowChartMagneticDrum">
            <a:avLst/>
          </a:prstGeom>
          <a:gradFill>
            <a:gsLst>
              <a:gs pos="0">
                <a:srgbClr val="8DD5E4"/>
              </a:gs>
              <a:gs pos="54000">
                <a:srgbClr val="C9F0FF"/>
              </a:gs>
              <a:gs pos="100000">
                <a:srgbClr val="A3DDE9"/>
              </a:gs>
            </a:gsLst>
            <a:lin ang="108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id="567" name="Google Shape;567;p43"/>
          <p:cNvPicPr preferRelativeResize="0"/>
          <p:nvPr/>
        </p:nvPicPr>
        <p:blipFill rotWithShape="1">
          <a:blip r:embed="rId3">
            <a:alphaModFix/>
          </a:blip>
          <a:srcRect b="18148" l="14443" r="12591" t="20000"/>
          <a:stretch/>
        </p:blipFill>
        <p:spPr>
          <a:xfrm>
            <a:off x="370075" y="3337843"/>
            <a:ext cx="2123190" cy="1799862"/>
          </a:xfrm>
          <a:prstGeom prst="rect">
            <a:avLst/>
          </a:prstGeom>
          <a:noFill/>
          <a:ln>
            <a:noFill/>
          </a:ln>
        </p:spPr>
      </p:pic>
      <p:sp>
        <p:nvSpPr>
          <p:cNvPr id="568" name="Google Shape;568;p43"/>
          <p:cNvSpPr/>
          <p:nvPr/>
        </p:nvSpPr>
        <p:spPr>
          <a:xfrm>
            <a:off x="254643" y="3591834"/>
            <a:ext cx="2337038" cy="947419"/>
          </a:xfrm>
          <a:prstGeom prst="roundRect">
            <a:avLst>
              <a:gd fmla="val 16667" name="adj"/>
            </a:avLst>
          </a:prstGeom>
          <a:noFill/>
          <a:ln>
            <a:noFill/>
          </a:ln>
        </p:spPr>
        <p:txBody>
          <a:bodyPr anchorCtr="0" anchor="ctr" bIns="45700" lIns="91425" spcFirstLastPara="1" rIns="91425" wrap="square" tIns="45700">
            <a:noAutofit/>
          </a:bodyPr>
          <a:lstStyle/>
          <a:p>
            <a:pPr indent="0" lvl="0" marL="0" marR="0" rtl="1" algn="ctr">
              <a:spcBef>
                <a:spcPts val="0"/>
              </a:spcBef>
              <a:spcAft>
                <a:spcPts val="0"/>
              </a:spcAft>
              <a:buNone/>
            </a:pPr>
            <a:r>
              <a:rPr b="1" i="0" lang="iw-IL" sz="3200" u="none" cap="none" strike="noStrike">
                <a:solidFill>
                  <a:schemeClr val="lt1"/>
                </a:solidFill>
                <a:latin typeface="Calibri"/>
                <a:ea typeface="Calibri"/>
                <a:cs typeface="Calibri"/>
                <a:sym typeface="Calibri"/>
              </a:rPr>
              <a:t>מחשב ב'</a:t>
            </a:r>
            <a:endParaRPr b="1" i="0" sz="3200" u="none" cap="none" strike="noStrike">
              <a:solidFill>
                <a:schemeClr val="lt1"/>
              </a:solidFill>
              <a:latin typeface="Calibri"/>
              <a:ea typeface="Calibri"/>
              <a:cs typeface="Calibri"/>
              <a:sym typeface="Calibri"/>
            </a:endParaRPr>
          </a:p>
        </p:txBody>
      </p:sp>
      <p:pic>
        <p:nvPicPr>
          <p:cNvPr id="569" name="Google Shape;569;p43"/>
          <p:cNvPicPr preferRelativeResize="0"/>
          <p:nvPr/>
        </p:nvPicPr>
        <p:blipFill rotWithShape="1">
          <a:blip r:embed="rId4">
            <a:alphaModFix/>
          </a:blip>
          <a:srcRect b="18148" l="14443" r="12591" t="20000"/>
          <a:stretch/>
        </p:blipFill>
        <p:spPr>
          <a:xfrm flipH="1">
            <a:off x="9065058" y="3337843"/>
            <a:ext cx="2373898" cy="1968036"/>
          </a:xfrm>
          <a:prstGeom prst="rect">
            <a:avLst/>
          </a:prstGeom>
          <a:noFill/>
          <a:ln>
            <a:noFill/>
          </a:ln>
        </p:spPr>
      </p:pic>
      <p:sp>
        <p:nvSpPr>
          <p:cNvPr id="570" name="Google Shape;570;p43"/>
          <p:cNvSpPr/>
          <p:nvPr/>
        </p:nvSpPr>
        <p:spPr>
          <a:xfrm flipH="1">
            <a:off x="9046274" y="3665085"/>
            <a:ext cx="2392682" cy="947419"/>
          </a:xfrm>
          <a:prstGeom prst="roundRect">
            <a:avLst>
              <a:gd fmla="val 16667" name="adj"/>
            </a:avLst>
          </a:prstGeom>
          <a:noFill/>
          <a:ln>
            <a:noFill/>
          </a:ln>
        </p:spPr>
        <p:txBody>
          <a:bodyPr anchorCtr="0" anchor="ctr" bIns="45700" lIns="91425" spcFirstLastPara="1" rIns="91425" wrap="square" tIns="45700">
            <a:noAutofit/>
          </a:bodyPr>
          <a:lstStyle/>
          <a:p>
            <a:pPr indent="0" lvl="0" marL="0" marR="0" rtl="1" algn="ctr">
              <a:spcBef>
                <a:spcPts val="0"/>
              </a:spcBef>
              <a:spcAft>
                <a:spcPts val="0"/>
              </a:spcAft>
              <a:buNone/>
            </a:pPr>
            <a:r>
              <a:rPr b="1" i="0" lang="iw-IL" sz="3200" u="none" cap="none" strike="noStrike">
                <a:solidFill>
                  <a:schemeClr val="lt1"/>
                </a:solidFill>
                <a:latin typeface="Calibri"/>
                <a:ea typeface="Calibri"/>
                <a:cs typeface="Calibri"/>
                <a:sym typeface="Calibri"/>
              </a:rPr>
              <a:t>מחשב א'</a:t>
            </a:r>
            <a:endParaRPr/>
          </a:p>
        </p:txBody>
      </p:sp>
      <p:sp>
        <p:nvSpPr>
          <p:cNvPr id="571" name="Google Shape;571;p43"/>
          <p:cNvSpPr/>
          <p:nvPr/>
        </p:nvSpPr>
        <p:spPr>
          <a:xfrm>
            <a:off x="7027464" y="3911652"/>
            <a:ext cx="2129742" cy="454284"/>
          </a:xfrm>
          <a:prstGeom prst="roundRect">
            <a:avLst>
              <a:gd fmla="val 16667" name="adj"/>
            </a:avLst>
          </a:prstGeom>
          <a:gradFill>
            <a:gsLst>
              <a:gs pos="0">
                <a:srgbClr val="D1D1D1"/>
              </a:gs>
              <a:gs pos="50000">
                <a:srgbClr val="C7C7C7"/>
              </a:gs>
              <a:gs pos="100000">
                <a:srgbClr val="C0C0C0"/>
              </a:gs>
            </a:gsLst>
            <a:lin ang="5400000" scaled="0"/>
          </a:gradFill>
          <a:ln cap="flat" cmpd="sng" w="9525">
            <a:solidFill>
              <a:schemeClr val="accent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iw-IL" sz="2400" u="none" cap="none" strike="noStrike">
                <a:solidFill>
                  <a:srgbClr val="000000"/>
                </a:solidFill>
                <a:latin typeface="Calibri"/>
                <a:ea typeface="Calibri"/>
                <a:cs typeface="Calibri"/>
                <a:sym typeface="Calibri"/>
              </a:rPr>
              <a:t>0545642112</a:t>
            </a:r>
            <a:endParaRPr b="1" i="0" sz="2400" u="none" cap="none" strike="noStrike">
              <a:solidFill>
                <a:srgbClr val="000000"/>
              </a:solidFill>
              <a:latin typeface="Calibri"/>
              <a:ea typeface="Calibri"/>
              <a:cs typeface="Calibri"/>
              <a:sym typeface="Calibri"/>
            </a:endParaRPr>
          </a:p>
        </p:txBody>
      </p:sp>
      <p:sp>
        <p:nvSpPr>
          <p:cNvPr id="572" name="Google Shape;572;p43"/>
          <p:cNvSpPr/>
          <p:nvPr/>
        </p:nvSpPr>
        <p:spPr>
          <a:xfrm>
            <a:off x="2943530" y="3911652"/>
            <a:ext cx="2129742" cy="454284"/>
          </a:xfrm>
          <a:prstGeom prst="roundRect">
            <a:avLst>
              <a:gd fmla="val 16667" name="adj"/>
            </a:avLst>
          </a:prstGeom>
          <a:gradFill>
            <a:gsLst>
              <a:gs pos="0">
                <a:srgbClr val="D1D1D1"/>
              </a:gs>
              <a:gs pos="50000">
                <a:srgbClr val="C7C7C7"/>
              </a:gs>
              <a:gs pos="100000">
                <a:srgbClr val="C0C0C0"/>
              </a:gs>
            </a:gsLst>
            <a:lin ang="5400000" scaled="0"/>
          </a:gradFill>
          <a:ln cap="flat" cmpd="sng" w="9525">
            <a:solidFill>
              <a:schemeClr val="accent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iw-IL" sz="2400" u="none" cap="none" strike="noStrike">
                <a:solidFill>
                  <a:srgbClr val="C00000"/>
                </a:solidFill>
                <a:latin typeface="Calibri"/>
                <a:ea typeface="Calibri"/>
                <a:cs typeface="Calibri"/>
                <a:sym typeface="Calibri"/>
              </a:rPr>
              <a:t>0545642135</a:t>
            </a:r>
            <a:endParaRPr b="1" i="0" sz="2400" u="none" cap="none" strike="noStrike">
              <a:solidFill>
                <a:srgbClr val="C00000"/>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564"/>
                                        </p:tgtEl>
                                        <p:attrNameLst>
                                          <p:attrName>style.visibility</p:attrName>
                                        </p:attrNameLst>
                                      </p:cBhvr>
                                      <p:to>
                                        <p:strVal val="visible"/>
                                      </p:to>
                                    </p:set>
                                    <p:animEffect filter="fade" transition="in">
                                      <p:cBhvr>
                                        <p:cTn dur="500"/>
                                        <p:tgtEl>
                                          <p:spTgt spid="56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100"/>
                                  </p:stCondLst>
                                  <p:childTnLst>
                                    <p:set>
                                      <p:cBhvr>
                                        <p:cTn dur="1" fill="hold">
                                          <p:stCondLst>
                                            <p:cond delay="0"/>
                                          </p:stCondLst>
                                        </p:cTn>
                                        <p:tgtEl>
                                          <p:spTgt spid="565">
                                            <p:txEl>
                                              <p:pRg end="0" st="0"/>
                                            </p:txEl>
                                          </p:spTgt>
                                        </p:tgtEl>
                                        <p:attrNameLst>
                                          <p:attrName>style.visibility</p:attrName>
                                        </p:attrNameLst>
                                      </p:cBhvr>
                                      <p:to>
                                        <p:strVal val="visible"/>
                                      </p:to>
                                    </p:set>
                                    <p:animEffect filter="fade" transition="in">
                                      <p:cBhvr>
                                        <p:cTn dur="500"/>
                                        <p:tgtEl>
                                          <p:spTgt spid="56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100"/>
                                  </p:stCondLst>
                                  <p:childTnLst>
                                    <p:set>
                                      <p:cBhvr>
                                        <p:cTn dur="1" fill="hold">
                                          <p:stCondLst>
                                            <p:cond delay="0"/>
                                          </p:stCondLst>
                                        </p:cTn>
                                        <p:tgtEl>
                                          <p:spTgt spid="565">
                                            <p:txEl>
                                              <p:pRg end="1" st="1"/>
                                            </p:txEl>
                                          </p:spTgt>
                                        </p:tgtEl>
                                        <p:attrNameLst>
                                          <p:attrName>style.visibility</p:attrName>
                                        </p:attrNameLst>
                                      </p:cBhvr>
                                      <p:to>
                                        <p:strVal val="visible"/>
                                      </p:to>
                                    </p:set>
                                    <p:animEffect filter="fade" transition="in">
                                      <p:cBhvr>
                                        <p:cTn dur="500"/>
                                        <p:tgtEl>
                                          <p:spTgt spid="56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100"/>
                                  </p:stCondLst>
                                  <p:childTnLst>
                                    <p:set>
                                      <p:cBhvr>
                                        <p:cTn dur="1" fill="hold">
                                          <p:stCondLst>
                                            <p:cond delay="0"/>
                                          </p:stCondLst>
                                        </p:cTn>
                                        <p:tgtEl>
                                          <p:spTgt spid="565">
                                            <p:txEl>
                                              <p:pRg end="2" st="2"/>
                                            </p:txEl>
                                          </p:spTgt>
                                        </p:tgtEl>
                                        <p:attrNameLst>
                                          <p:attrName>style.visibility</p:attrName>
                                        </p:attrNameLst>
                                      </p:cBhvr>
                                      <p:to>
                                        <p:strVal val="visible"/>
                                      </p:to>
                                    </p:set>
                                    <p:animEffect filter="fade" transition="in">
                                      <p:cBhvr>
                                        <p:cTn dur="500"/>
                                        <p:tgtEl>
                                          <p:spTgt spid="565">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100"/>
                                  </p:stCondLst>
                                  <p:childTnLst>
                                    <p:set>
                                      <p:cBhvr>
                                        <p:cTn dur="1" fill="hold">
                                          <p:stCondLst>
                                            <p:cond delay="0"/>
                                          </p:stCondLst>
                                        </p:cTn>
                                        <p:tgtEl>
                                          <p:spTgt spid="565">
                                            <p:txEl>
                                              <p:pRg end="3" st="3"/>
                                            </p:txEl>
                                          </p:spTgt>
                                        </p:tgtEl>
                                        <p:attrNameLst>
                                          <p:attrName>style.visibility</p:attrName>
                                        </p:attrNameLst>
                                      </p:cBhvr>
                                      <p:to>
                                        <p:strVal val="visible"/>
                                      </p:to>
                                    </p:set>
                                    <p:animEffect filter="fade" transition="in">
                                      <p:cBhvr>
                                        <p:cTn dur="500"/>
                                        <p:tgtEl>
                                          <p:spTgt spid="565">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100"/>
                                  </p:stCondLst>
                                  <p:childTnLst>
                                    <p:set>
                                      <p:cBhvr>
                                        <p:cTn dur="1" fill="hold">
                                          <p:stCondLst>
                                            <p:cond delay="0"/>
                                          </p:stCondLst>
                                        </p:cTn>
                                        <p:tgtEl>
                                          <p:spTgt spid="565">
                                            <p:txEl>
                                              <p:pRg end="4" st="4"/>
                                            </p:txEl>
                                          </p:spTgt>
                                        </p:tgtEl>
                                        <p:attrNameLst>
                                          <p:attrName>style.visibility</p:attrName>
                                        </p:attrNameLst>
                                      </p:cBhvr>
                                      <p:to>
                                        <p:strVal val="visible"/>
                                      </p:to>
                                    </p:set>
                                    <p:animEffect filter="fade" transition="in">
                                      <p:cBhvr>
                                        <p:cTn dur="500"/>
                                        <p:tgtEl>
                                          <p:spTgt spid="565">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100"/>
                                  </p:stCondLst>
                                  <p:childTnLst>
                                    <p:set>
                                      <p:cBhvr>
                                        <p:cTn dur="1" fill="hold">
                                          <p:stCondLst>
                                            <p:cond delay="0"/>
                                          </p:stCondLst>
                                        </p:cTn>
                                        <p:tgtEl>
                                          <p:spTgt spid="565">
                                            <p:txEl>
                                              <p:pRg end="5" st="5"/>
                                            </p:txEl>
                                          </p:spTgt>
                                        </p:tgtEl>
                                        <p:attrNameLst>
                                          <p:attrName>style.visibility</p:attrName>
                                        </p:attrNameLst>
                                      </p:cBhvr>
                                      <p:to>
                                        <p:strVal val="visible"/>
                                      </p:to>
                                    </p:set>
                                    <p:animEffect filter="fade" transition="in">
                                      <p:cBhvr>
                                        <p:cTn dur="500"/>
                                        <p:tgtEl>
                                          <p:spTgt spid="565">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100"/>
                                  </p:stCondLst>
                                  <p:childTnLst>
                                    <p:set>
                                      <p:cBhvr>
                                        <p:cTn dur="1" fill="hold">
                                          <p:stCondLst>
                                            <p:cond delay="0"/>
                                          </p:stCondLst>
                                        </p:cTn>
                                        <p:tgtEl>
                                          <p:spTgt spid="565">
                                            <p:txEl>
                                              <p:pRg end="6" st="6"/>
                                            </p:txEl>
                                          </p:spTgt>
                                        </p:tgtEl>
                                        <p:attrNameLst>
                                          <p:attrName>style.visibility</p:attrName>
                                        </p:attrNameLst>
                                      </p:cBhvr>
                                      <p:to>
                                        <p:strVal val="visible"/>
                                      </p:to>
                                    </p:set>
                                    <p:animEffect filter="fade" transition="in">
                                      <p:cBhvr>
                                        <p:cTn dur="500"/>
                                        <p:tgtEl>
                                          <p:spTgt spid="565">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100"/>
                                  </p:stCondLst>
                                  <p:childTnLst>
                                    <p:set>
                                      <p:cBhvr>
                                        <p:cTn dur="1" fill="hold">
                                          <p:stCondLst>
                                            <p:cond delay="0"/>
                                          </p:stCondLst>
                                        </p:cTn>
                                        <p:tgtEl>
                                          <p:spTgt spid="565">
                                            <p:txEl>
                                              <p:pRg end="7" st="7"/>
                                            </p:txEl>
                                          </p:spTgt>
                                        </p:tgtEl>
                                        <p:attrNameLst>
                                          <p:attrName>style.visibility</p:attrName>
                                        </p:attrNameLst>
                                      </p:cBhvr>
                                      <p:to>
                                        <p:strVal val="visible"/>
                                      </p:to>
                                    </p:set>
                                    <p:animEffect filter="fade" transition="in">
                                      <p:cBhvr>
                                        <p:cTn dur="500"/>
                                        <p:tgtEl>
                                          <p:spTgt spid="565">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100"/>
                                  </p:stCondLst>
                                  <p:childTnLst>
                                    <p:set>
                                      <p:cBhvr>
                                        <p:cTn dur="1" fill="hold">
                                          <p:stCondLst>
                                            <p:cond delay="0"/>
                                          </p:stCondLst>
                                        </p:cTn>
                                        <p:tgtEl>
                                          <p:spTgt spid="565">
                                            <p:txEl>
                                              <p:pRg end="8" st="8"/>
                                            </p:txEl>
                                          </p:spTgt>
                                        </p:tgtEl>
                                        <p:attrNameLst>
                                          <p:attrName>style.visibility</p:attrName>
                                        </p:attrNameLst>
                                      </p:cBhvr>
                                      <p:to>
                                        <p:strVal val="visible"/>
                                      </p:to>
                                    </p:set>
                                    <p:animEffect filter="fade" transition="in">
                                      <p:cBhvr>
                                        <p:cTn dur="500"/>
                                        <p:tgtEl>
                                          <p:spTgt spid="565">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100"/>
                                  </p:stCondLst>
                                  <p:childTnLst>
                                    <p:set>
                                      <p:cBhvr>
                                        <p:cTn dur="1" fill="hold">
                                          <p:stCondLst>
                                            <p:cond delay="0"/>
                                          </p:stCondLst>
                                        </p:cTn>
                                        <p:tgtEl>
                                          <p:spTgt spid="565">
                                            <p:txEl>
                                              <p:pRg end="9" st="9"/>
                                            </p:txEl>
                                          </p:spTgt>
                                        </p:tgtEl>
                                        <p:attrNameLst>
                                          <p:attrName>style.visibility</p:attrName>
                                        </p:attrNameLst>
                                      </p:cBhvr>
                                      <p:to>
                                        <p:strVal val="visible"/>
                                      </p:to>
                                    </p:set>
                                    <p:animEffect filter="fade" transition="in">
                                      <p:cBhvr>
                                        <p:cTn dur="500"/>
                                        <p:tgtEl>
                                          <p:spTgt spid="565">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100"/>
                                  </p:stCondLst>
                                  <p:childTnLst>
                                    <p:set>
                                      <p:cBhvr>
                                        <p:cTn dur="1" fill="hold">
                                          <p:stCondLst>
                                            <p:cond delay="0"/>
                                          </p:stCondLst>
                                        </p:cTn>
                                        <p:tgtEl>
                                          <p:spTgt spid="565">
                                            <p:txEl>
                                              <p:pRg end="10" st="10"/>
                                            </p:txEl>
                                          </p:spTgt>
                                        </p:tgtEl>
                                        <p:attrNameLst>
                                          <p:attrName>style.visibility</p:attrName>
                                        </p:attrNameLst>
                                      </p:cBhvr>
                                      <p:to>
                                        <p:strVal val="visible"/>
                                      </p:to>
                                    </p:set>
                                    <p:animEffect filter="fade" transition="in">
                                      <p:cBhvr>
                                        <p:cTn dur="500"/>
                                        <p:tgtEl>
                                          <p:spTgt spid="565">
                                            <p:txEl>
                                              <p:pRg end="10" st="1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66"/>
                                        </p:tgtEl>
                                        <p:attrNameLst>
                                          <p:attrName>style.visibility</p:attrName>
                                        </p:attrNameLst>
                                      </p:cBhvr>
                                      <p:to>
                                        <p:strVal val="visible"/>
                                      </p:to>
                                    </p:set>
                                    <p:animEffect filter="fade" transition="in">
                                      <p:cBhvr>
                                        <p:cTn dur="500"/>
                                        <p:tgtEl>
                                          <p:spTgt spid="566"/>
                                        </p:tgtEl>
                                      </p:cBhvr>
                                    </p:animEffect>
                                  </p:childTnLst>
                                </p:cTn>
                              </p:par>
                              <p:par>
                                <p:cTn fill="hold" nodeType="withEffect" presetClass="entr" presetID="10" presetSubtype="0">
                                  <p:stCondLst>
                                    <p:cond delay="0"/>
                                  </p:stCondLst>
                                  <p:childTnLst>
                                    <p:set>
                                      <p:cBhvr>
                                        <p:cTn dur="1" fill="hold">
                                          <p:stCondLst>
                                            <p:cond delay="0"/>
                                          </p:stCondLst>
                                        </p:cTn>
                                        <p:tgtEl>
                                          <p:spTgt spid="569"/>
                                        </p:tgtEl>
                                        <p:attrNameLst>
                                          <p:attrName>style.visibility</p:attrName>
                                        </p:attrNameLst>
                                      </p:cBhvr>
                                      <p:to>
                                        <p:strVal val="visible"/>
                                      </p:to>
                                    </p:set>
                                    <p:animEffect filter="fade" transition="in">
                                      <p:cBhvr>
                                        <p:cTn dur="500"/>
                                        <p:tgtEl>
                                          <p:spTgt spid="569"/>
                                        </p:tgtEl>
                                      </p:cBhvr>
                                    </p:animEffect>
                                  </p:childTnLst>
                                </p:cTn>
                              </p:par>
                              <p:par>
                                <p:cTn fill="hold" nodeType="withEffect" presetClass="entr" presetID="10" presetSubtype="0">
                                  <p:stCondLst>
                                    <p:cond delay="0"/>
                                  </p:stCondLst>
                                  <p:childTnLst>
                                    <p:set>
                                      <p:cBhvr>
                                        <p:cTn dur="1" fill="hold">
                                          <p:stCondLst>
                                            <p:cond delay="0"/>
                                          </p:stCondLst>
                                        </p:cTn>
                                        <p:tgtEl>
                                          <p:spTgt spid="570"/>
                                        </p:tgtEl>
                                        <p:attrNameLst>
                                          <p:attrName>style.visibility</p:attrName>
                                        </p:attrNameLst>
                                      </p:cBhvr>
                                      <p:to>
                                        <p:strVal val="visible"/>
                                      </p:to>
                                    </p:set>
                                    <p:animEffect filter="fade" transition="in">
                                      <p:cBhvr>
                                        <p:cTn dur="500"/>
                                        <p:tgtEl>
                                          <p:spTgt spid="570"/>
                                        </p:tgtEl>
                                      </p:cBhvr>
                                    </p:animEffect>
                                  </p:childTnLst>
                                </p:cTn>
                              </p:par>
                              <p:par>
                                <p:cTn fill="hold" nodeType="withEffect" presetClass="entr" presetID="10" presetSubtype="0">
                                  <p:stCondLst>
                                    <p:cond delay="0"/>
                                  </p:stCondLst>
                                  <p:childTnLst>
                                    <p:set>
                                      <p:cBhvr>
                                        <p:cTn dur="1" fill="hold">
                                          <p:stCondLst>
                                            <p:cond delay="0"/>
                                          </p:stCondLst>
                                        </p:cTn>
                                        <p:tgtEl>
                                          <p:spTgt spid="568"/>
                                        </p:tgtEl>
                                        <p:attrNameLst>
                                          <p:attrName>style.visibility</p:attrName>
                                        </p:attrNameLst>
                                      </p:cBhvr>
                                      <p:to>
                                        <p:strVal val="visible"/>
                                      </p:to>
                                    </p:set>
                                    <p:animEffect filter="fade" transition="in">
                                      <p:cBhvr>
                                        <p:cTn dur="500"/>
                                        <p:tgtEl>
                                          <p:spTgt spid="568"/>
                                        </p:tgtEl>
                                      </p:cBhvr>
                                    </p:animEffect>
                                  </p:childTnLst>
                                </p:cTn>
                              </p:par>
                              <p:par>
                                <p:cTn fill="hold" nodeType="withEffect" presetClass="entr" presetID="10" presetSubtype="0">
                                  <p:stCondLst>
                                    <p:cond delay="0"/>
                                  </p:stCondLst>
                                  <p:childTnLst>
                                    <p:set>
                                      <p:cBhvr>
                                        <p:cTn dur="1" fill="hold">
                                          <p:stCondLst>
                                            <p:cond delay="0"/>
                                          </p:stCondLst>
                                        </p:cTn>
                                        <p:tgtEl>
                                          <p:spTgt spid="567"/>
                                        </p:tgtEl>
                                        <p:attrNameLst>
                                          <p:attrName>style.visibility</p:attrName>
                                        </p:attrNameLst>
                                      </p:cBhvr>
                                      <p:to>
                                        <p:strVal val="visible"/>
                                      </p:to>
                                    </p:set>
                                    <p:animEffect filter="fade" transition="in">
                                      <p:cBhvr>
                                        <p:cTn dur="500"/>
                                        <p:tgtEl>
                                          <p:spTgt spid="56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71"/>
                                        </p:tgtEl>
                                        <p:attrNameLst>
                                          <p:attrName>style.visibility</p:attrName>
                                        </p:attrNameLst>
                                      </p:cBhvr>
                                      <p:to>
                                        <p:strVal val="visible"/>
                                      </p:to>
                                    </p:set>
                                    <p:animEffect filter="fade" transition="in">
                                      <p:cBhvr>
                                        <p:cTn dur="500"/>
                                        <p:tgtEl>
                                          <p:spTgt spid="571"/>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572"/>
                                        </p:tgtEl>
                                        <p:attrNameLst>
                                          <p:attrName>style.visibility</p:attrName>
                                        </p:attrNameLst>
                                      </p:cBhvr>
                                      <p:to>
                                        <p:strVal val="visible"/>
                                      </p:to>
                                    </p:set>
                                    <p:animEffect filter="fade" transition="in">
                                      <p:cBhvr>
                                        <p:cTn dur="500"/>
                                        <p:tgtEl>
                                          <p:spTgt spid="57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7" name="Shape 577"/>
        <p:cNvGrpSpPr/>
        <p:nvPr/>
      </p:nvGrpSpPr>
      <p:grpSpPr>
        <a:xfrm>
          <a:off x="0" y="0"/>
          <a:ext cx="0" cy="0"/>
          <a:chOff x="0" y="0"/>
          <a:chExt cx="0" cy="0"/>
        </a:xfrm>
      </p:grpSpPr>
      <p:sp>
        <p:nvSpPr>
          <p:cNvPr id="578" name="Google Shape;578;p44"/>
          <p:cNvSpPr txBox="1"/>
          <p:nvPr>
            <p:ph type="title"/>
          </p:nvPr>
        </p:nvSpPr>
        <p:spPr>
          <a:xfrm>
            <a:off x="0" y="36757"/>
            <a:ext cx="12123962" cy="934792"/>
          </a:xfrm>
          <a:prstGeom prst="rect">
            <a:avLst/>
          </a:prstGeom>
          <a:noFill/>
          <a:ln>
            <a:noFill/>
          </a:ln>
        </p:spPr>
        <p:txBody>
          <a:bodyPr anchorCtr="0" anchor="ctr" bIns="45700" lIns="91425" spcFirstLastPara="1" rIns="91425" wrap="square" tIns="45700">
            <a:noAutofit/>
          </a:bodyPr>
          <a:lstStyle/>
          <a:p>
            <a:pPr indent="0" lvl="0" marL="0" marR="0" rtl="1" algn="ctr">
              <a:lnSpc>
                <a:spcPct val="90000"/>
              </a:lnSpc>
              <a:spcBef>
                <a:spcPts val="0"/>
              </a:spcBef>
              <a:spcAft>
                <a:spcPts val="0"/>
              </a:spcAft>
              <a:buClr>
                <a:schemeClr val="dk1"/>
              </a:buClr>
              <a:buSzPts val="4400"/>
              <a:buFont typeface="Tahoma"/>
              <a:buNone/>
            </a:pPr>
            <a:r>
              <a:rPr b="1" i="0" lang="iw-IL" sz="4400" u="none" cap="none" strike="noStrike">
                <a:solidFill>
                  <a:schemeClr val="dk1"/>
                </a:solidFill>
                <a:latin typeface="Tahoma"/>
                <a:ea typeface="Tahoma"/>
                <a:cs typeface="Tahoma"/>
                <a:sym typeface="Tahoma"/>
              </a:rPr>
              <a:t>זיהוי מידע משובש</a:t>
            </a:r>
            <a:endParaRPr b="1" i="0" sz="4400" u="none" cap="none" strike="noStrike">
              <a:solidFill>
                <a:schemeClr val="dk1"/>
              </a:solidFill>
              <a:latin typeface="Tahoma"/>
              <a:ea typeface="Tahoma"/>
              <a:cs typeface="Tahoma"/>
              <a:sym typeface="Tahoma"/>
            </a:endParaRPr>
          </a:p>
        </p:txBody>
      </p:sp>
      <p:sp>
        <p:nvSpPr>
          <p:cNvPr id="579" name="Google Shape;579;p44"/>
          <p:cNvSpPr txBox="1"/>
          <p:nvPr>
            <p:ph idx="1" type="body"/>
          </p:nvPr>
        </p:nvSpPr>
        <p:spPr>
          <a:xfrm>
            <a:off x="104172" y="1155700"/>
            <a:ext cx="11863309" cy="5565775"/>
          </a:xfrm>
          <a:prstGeom prst="rect">
            <a:avLst/>
          </a:prstGeom>
          <a:noFill/>
          <a:ln>
            <a:noFill/>
          </a:ln>
        </p:spPr>
        <p:txBody>
          <a:bodyPr anchorCtr="0" anchor="t" bIns="45700" lIns="91425" spcFirstLastPara="1" rIns="91425" wrap="square" tIns="45700">
            <a:noAutofit/>
          </a:bodyPr>
          <a:lstStyle/>
          <a:p>
            <a:pPr indent="-292100" lvl="0" marL="292100" marR="0" rtl="1" algn="r">
              <a:lnSpc>
                <a:spcPct val="100000"/>
              </a:lnSpc>
              <a:spcBef>
                <a:spcPts val="0"/>
              </a:spcBef>
              <a:spcAft>
                <a:spcPts val="0"/>
              </a:spcAft>
              <a:buClr>
                <a:srgbClr val="0099D5"/>
              </a:buClr>
              <a:buSzPts val="3200"/>
              <a:buFont typeface="Noto Sans Symbols"/>
              <a:buChar char="▪"/>
            </a:pPr>
            <a:r>
              <a:rPr b="1" i="0" lang="iw-IL" sz="3200" u="none" cap="none" strike="noStrike">
                <a:solidFill>
                  <a:srgbClr val="0099D5"/>
                </a:solidFill>
                <a:latin typeface="Tahoma"/>
                <a:ea typeface="Tahoma"/>
                <a:cs typeface="Tahoma"/>
                <a:sym typeface="Tahoma"/>
              </a:rPr>
              <a:t>Checksum</a:t>
            </a:r>
            <a:r>
              <a:rPr b="0" i="0" lang="iw-IL" sz="3200" u="none" cap="none" strike="noStrike">
                <a:solidFill>
                  <a:schemeClr val="dk1"/>
                </a:solidFill>
                <a:latin typeface="Tahoma"/>
                <a:ea typeface="Tahoma"/>
                <a:cs typeface="Tahoma"/>
                <a:sym typeface="Tahoma"/>
              </a:rPr>
              <a:t> = קוד לזיהוי שגיאות. איך זה עובד?</a:t>
            </a:r>
            <a:endParaRPr/>
          </a:p>
          <a:p>
            <a:pPr indent="-292100" lvl="0" marL="292100" marR="0" rtl="1" algn="r">
              <a:lnSpc>
                <a:spcPct val="100000"/>
              </a:lnSpc>
              <a:spcBef>
                <a:spcPts val="1000"/>
              </a:spcBef>
              <a:spcAft>
                <a:spcPts val="0"/>
              </a:spcAft>
              <a:buClr>
                <a:schemeClr val="dk1"/>
              </a:buClr>
              <a:buSzPts val="2800"/>
              <a:buFont typeface="Noto Sans Symbols"/>
              <a:buChar char="▪"/>
            </a:pPr>
            <a:r>
              <a:rPr b="0" i="0" lang="iw-IL" sz="2800" u="none" cap="none" strike="noStrike">
                <a:solidFill>
                  <a:schemeClr val="dk1"/>
                </a:solidFill>
                <a:latin typeface="Tahoma"/>
                <a:ea typeface="Tahoma"/>
                <a:cs typeface="Tahoma"/>
                <a:sym typeface="Tahoma"/>
              </a:rPr>
              <a:t>מחשב א' משתמש בפונקציה אשר הופכת את המידע לקוד מסוים. </a:t>
            </a:r>
            <a:endParaRPr b="0" i="0" sz="2800" u="none" cap="none" strike="noStrike">
              <a:solidFill>
                <a:schemeClr val="dk1"/>
              </a:solidFill>
              <a:latin typeface="Tahoma"/>
              <a:ea typeface="Tahoma"/>
              <a:cs typeface="Tahoma"/>
              <a:sym typeface="Tahoma"/>
            </a:endParaRPr>
          </a:p>
          <a:p>
            <a:pPr indent="-292100" lvl="0" marL="292100" marR="0" rtl="1" algn="r">
              <a:lnSpc>
                <a:spcPct val="100000"/>
              </a:lnSpc>
              <a:spcBef>
                <a:spcPts val="1000"/>
              </a:spcBef>
              <a:spcAft>
                <a:spcPts val="0"/>
              </a:spcAft>
              <a:buClr>
                <a:schemeClr val="dk1"/>
              </a:buClr>
              <a:buSzPts val="2800"/>
              <a:buFont typeface="Noto Sans Symbols"/>
              <a:buChar char="▪"/>
            </a:pPr>
            <a:r>
              <a:rPr b="0" i="0" lang="iw-IL" sz="2800" u="none" cap="none" strike="noStrike">
                <a:solidFill>
                  <a:schemeClr val="dk1"/>
                </a:solidFill>
                <a:latin typeface="Tahoma"/>
                <a:ea typeface="Tahoma"/>
                <a:cs typeface="Tahoma"/>
                <a:sym typeface="Tahoma"/>
              </a:rPr>
              <a:t>במקרה שלנו, הפונקציה היא חיבור הספרות.</a:t>
            </a:r>
            <a:endParaRPr/>
          </a:p>
          <a:p>
            <a:pPr indent="-88900" lvl="0" marL="292100" marR="0" rtl="1" algn="r">
              <a:lnSpc>
                <a:spcPct val="100000"/>
              </a:lnSpc>
              <a:spcBef>
                <a:spcPts val="1000"/>
              </a:spcBef>
              <a:spcAft>
                <a:spcPts val="0"/>
              </a:spcAft>
              <a:buClr>
                <a:schemeClr val="dk1"/>
              </a:buClr>
              <a:buSzPts val="3200"/>
              <a:buFont typeface="Noto Sans Symbols"/>
              <a:buNone/>
            </a:pPr>
            <a:r>
              <a:t/>
            </a:r>
            <a:endParaRPr b="0" i="0" sz="3200" u="none" cap="none" strike="noStrike">
              <a:solidFill>
                <a:schemeClr val="dk1"/>
              </a:solidFill>
              <a:latin typeface="Tahoma"/>
              <a:ea typeface="Tahoma"/>
              <a:cs typeface="Tahoma"/>
              <a:sym typeface="Tahoma"/>
            </a:endParaRPr>
          </a:p>
        </p:txBody>
      </p:sp>
      <p:sp>
        <p:nvSpPr>
          <p:cNvPr id="580" name="Google Shape;580;p44"/>
          <p:cNvSpPr/>
          <p:nvPr/>
        </p:nvSpPr>
        <p:spPr>
          <a:xfrm>
            <a:off x="2495550" y="3591834"/>
            <a:ext cx="6454593" cy="1284966"/>
          </a:xfrm>
          <a:prstGeom prst="flowChartMagneticDrum">
            <a:avLst/>
          </a:prstGeom>
          <a:gradFill>
            <a:gsLst>
              <a:gs pos="0">
                <a:srgbClr val="8DD5E4"/>
              </a:gs>
              <a:gs pos="54000">
                <a:srgbClr val="C9F0FF"/>
              </a:gs>
              <a:gs pos="100000">
                <a:srgbClr val="A3DDE9"/>
              </a:gs>
            </a:gsLst>
            <a:lin ang="108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id="581" name="Google Shape;581;p44"/>
          <p:cNvPicPr preferRelativeResize="0"/>
          <p:nvPr/>
        </p:nvPicPr>
        <p:blipFill rotWithShape="1">
          <a:blip r:embed="rId3">
            <a:alphaModFix/>
          </a:blip>
          <a:srcRect b="18148" l="14443" r="12591" t="20000"/>
          <a:stretch/>
        </p:blipFill>
        <p:spPr>
          <a:xfrm>
            <a:off x="370075" y="3337843"/>
            <a:ext cx="2123190" cy="1799862"/>
          </a:xfrm>
          <a:prstGeom prst="rect">
            <a:avLst/>
          </a:prstGeom>
          <a:noFill/>
          <a:ln>
            <a:noFill/>
          </a:ln>
        </p:spPr>
      </p:pic>
      <p:sp>
        <p:nvSpPr>
          <p:cNvPr id="582" name="Google Shape;582;p44"/>
          <p:cNvSpPr/>
          <p:nvPr/>
        </p:nvSpPr>
        <p:spPr>
          <a:xfrm>
            <a:off x="254643" y="3591834"/>
            <a:ext cx="2337038" cy="947419"/>
          </a:xfrm>
          <a:prstGeom prst="roundRect">
            <a:avLst>
              <a:gd fmla="val 16667" name="adj"/>
            </a:avLst>
          </a:prstGeom>
          <a:noFill/>
          <a:ln>
            <a:noFill/>
          </a:ln>
        </p:spPr>
        <p:txBody>
          <a:bodyPr anchorCtr="0" anchor="ctr" bIns="45700" lIns="91425" spcFirstLastPara="1" rIns="91425" wrap="square" tIns="45700">
            <a:noAutofit/>
          </a:bodyPr>
          <a:lstStyle/>
          <a:p>
            <a:pPr indent="0" lvl="0" marL="0" marR="0" rtl="1" algn="ctr">
              <a:spcBef>
                <a:spcPts val="0"/>
              </a:spcBef>
              <a:spcAft>
                <a:spcPts val="0"/>
              </a:spcAft>
              <a:buNone/>
            </a:pPr>
            <a:r>
              <a:rPr b="1" i="0" lang="iw-IL" sz="3200" u="none" cap="none" strike="noStrike">
                <a:solidFill>
                  <a:schemeClr val="lt1"/>
                </a:solidFill>
                <a:latin typeface="Calibri"/>
                <a:ea typeface="Calibri"/>
                <a:cs typeface="Calibri"/>
                <a:sym typeface="Calibri"/>
              </a:rPr>
              <a:t>מחשב ב'</a:t>
            </a:r>
            <a:endParaRPr b="1" i="0" sz="3200" u="none" cap="none" strike="noStrike">
              <a:solidFill>
                <a:schemeClr val="lt1"/>
              </a:solidFill>
              <a:latin typeface="Calibri"/>
              <a:ea typeface="Calibri"/>
              <a:cs typeface="Calibri"/>
              <a:sym typeface="Calibri"/>
            </a:endParaRPr>
          </a:p>
        </p:txBody>
      </p:sp>
      <p:pic>
        <p:nvPicPr>
          <p:cNvPr id="583" name="Google Shape;583;p44"/>
          <p:cNvPicPr preferRelativeResize="0"/>
          <p:nvPr/>
        </p:nvPicPr>
        <p:blipFill rotWithShape="1">
          <a:blip r:embed="rId4">
            <a:alphaModFix/>
          </a:blip>
          <a:srcRect b="18148" l="14443" r="12591" t="20000"/>
          <a:stretch/>
        </p:blipFill>
        <p:spPr>
          <a:xfrm flipH="1">
            <a:off x="9065058" y="3337843"/>
            <a:ext cx="2373898" cy="1968036"/>
          </a:xfrm>
          <a:prstGeom prst="rect">
            <a:avLst/>
          </a:prstGeom>
          <a:noFill/>
          <a:ln>
            <a:noFill/>
          </a:ln>
        </p:spPr>
      </p:pic>
      <p:sp>
        <p:nvSpPr>
          <p:cNvPr id="584" name="Google Shape;584;p44"/>
          <p:cNvSpPr/>
          <p:nvPr/>
        </p:nvSpPr>
        <p:spPr>
          <a:xfrm flipH="1">
            <a:off x="9046274" y="3665085"/>
            <a:ext cx="2392682" cy="947419"/>
          </a:xfrm>
          <a:prstGeom prst="roundRect">
            <a:avLst>
              <a:gd fmla="val 16667" name="adj"/>
            </a:avLst>
          </a:prstGeom>
          <a:noFill/>
          <a:ln>
            <a:noFill/>
          </a:ln>
        </p:spPr>
        <p:txBody>
          <a:bodyPr anchorCtr="0" anchor="ctr" bIns="45700" lIns="91425" spcFirstLastPara="1" rIns="91425" wrap="square" tIns="45700">
            <a:noAutofit/>
          </a:bodyPr>
          <a:lstStyle/>
          <a:p>
            <a:pPr indent="0" lvl="0" marL="0" marR="0" rtl="1" algn="ctr">
              <a:spcBef>
                <a:spcPts val="0"/>
              </a:spcBef>
              <a:spcAft>
                <a:spcPts val="0"/>
              </a:spcAft>
              <a:buNone/>
            </a:pPr>
            <a:r>
              <a:rPr b="1" i="0" lang="iw-IL" sz="3200" u="none" cap="none" strike="noStrike">
                <a:solidFill>
                  <a:schemeClr val="lt1"/>
                </a:solidFill>
                <a:latin typeface="Calibri"/>
                <a:ea typeface="Calibri"/>
                <a:cs typeface="Calibri"/>
                <a:sym typeface="Calibri"/>
              </a:rPr>
              <a:t>מחשב א'</a:t>
            </a:r>
            <a:endParaRPr/>
          </a:p>
        </p:txBody>
      </p:sp>
      <p:sp>
        <p:nvSpPr>
          <p:cNvPr id="585" name="Google Shape;585;p44"/>
          <p:cNvSpPr/>
          <p:nvPr/>
        </p:nvSpPr>
        <p:spPr>
          <a:xfrm>
            <a:off x="7233086" y="3554332"/>
            <a:ext cx="1722997" cy="394822"/>
          </a:xfrm>
          <a:prstGeom prst="roundRect">
            <a:avLst>
              <a:gd fmla="val 16667" name="adj"/>
            </a:avLst>
          </a:prstGeom>
          <a:gradFill>
            <a:gsLst>
              <a:gs pos="0">
                <a:srgbClr val="FFDC9B"/>
              </a:gs>
              <a:gs pos="50000">
                <a:srgbClr val="FFD68D"/>
              </a:gs>
              <a:gs pos="100000">
                <a:srgbClr val="FFD478"/>
              </a:gs>
            </a:gsLst>
            <a:lin ang="5400000" scaled="0"/>
          </a:gradFill>
          <a:ln cap="flat" cmpd="sng" w="952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iw-IL" sz="1800" u="none" cap="none" strike="noStrike">
                <a:solidFill>
                  <a:srgbClr val="000000"/>
                </a:solidFill>
                <a:latin typeface="Calibri"/>
                <a:ea typeface="Calibri"/>
                <a:cs typeface="Calibri"/>
                <a:sym typeface="Calibri"/>
              </a:rPr>
              <a:t>Checksum = 30</a:t>
            </a:r>
            <a:endParaRPr b="1" i="0" sz="1800" u="none" cap="none" strike="noStrike">
              <a:solidFill>
                <a:srgbClr val="000000"/>
              </a:solidFill>
              <a:latin typeface="Calibri"/>
              <a:ea typeface="Calibri"/>
              <a:cs typeface="Calibri"/>
              <a:sym typeface="Calibri"/>
            </a:endParaRPr>
          </a:p>
        </p:txBody>
      </p:sp>
      <p:sp>
        <p:nvSpPr>
          <p:cNvPr id="586" name="Google Shape;586;p44"/>
          <p:cNvSpPr/>
          <p:nvPr/>
        </p:nvSpPr>
        <p:spPr>
          <a:xfrm>
            <a:off x="6886938" y="4759060"/>
            <a:ext cx="2063205" cy="1213477"/>
          </a:xfrm>
          <a:prstGeom prst="cloudCallout">
            <a:avLst>
              <a:gd fmla="val 63139" name="adj1"/>
              <a:gd fmla="val -67505" name="adj2"/>
            </a:avLst>
          </a:prstGeom>
          <a:solidFill>
            <a:schemeClr val="lt1"/>
          </a:solidFill>
          <a:ln cap="flat" cmpd="sng" w="9525">
            <a:solidFill>
              <a:srgbClr val="2E75B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iw-IL" sz="1600" u="none" cap="none" strike="noStrike">
                <a:solidFill>
                  <a:srgbClr val="000000"/>
                </a:solidFill>
                <a:latin typeface="Calibri"/>
                <a:ea typeface="Calibri"/>
                <a:cs typeface="Calibri"/>
                <a:sym typeface="Calibri"/>
              </a:rPr>
              <a:t>0+5+4+5+6+4+2+1+1+2=</a:t>
            </a:r>
            <a:br>
              <a:rPr b="0" i="0" lang="iw-IL" sz="1600" u="none" cap="none" strike="noStrike">
                <a:solidFill>
                  <a:srgbClr val="000000"/>
                </a:solidFill>
                <a:latin typeface="Calibri"/>
                <a:ea typeface="Calibri"/>
                <a:cs typeface="Calibri"/>
                <a:sym typeface="Calibri"/>
              </a:rPr>
            </a:br>
            <a:r>
              <a:rPr b="0" i="0" lang="iw-IL" sz="1600" u="none" cap="none" strike="noStrike">
                <a:solidFill>
                  <a:srgbClr val="000000"/>
                </a:solidFill>
                <a:latin typeface="Calibri"/>
                <a:ea typeface="Calibri"/>
                <a:cs typeface="Calibri"/>
                <a:sym typeface="Calibri"/>
              </a:rPr>
              <a:t>30</a:t>
            </a:r>
            <a:endParaRPr b="0" i="0" sz="1600" u="none" cap="none" strike="noStrike">
              <a:solidFill>
                <a:srgbClr val="000000"/>
              </a:solidFill>
              <a:latin typeface="Calibri"/>
              <a:ea typeface="Calibri"/>
              <a:cs typeface="Calibri"/>
              <a:sym typeface="Calibri"/>
            </a:endParaRPr>
          </a:p>
        </p:txBody>
      </p:sp>
      <p:sp>
        <p:nvSpPr>
          <p:cNvPr id="587" name="Google Shape;587;p44"/>
          <p:cNvSpPr/>
          <p:nvPr/>
        </p:nvSpPr>
        <p:spPr>
          <a:xfrm>
            <a:off x="7027464" y="3911652"/>
            <a:ext cx="2129742" cy="454284"/>
          </a:xfrm>
          <a:prstGeom prst="roundRect">
            <a:avLst>
              <a:gd fmla="val 16667" name="adj"/>
            </a:avLst>
          </a:prstGeom>
          <a:gradFill>
            <a:gsLst>
              <a:gs pos="0">
                <a:srgbClr val="D1D1D1"/>
              </a:gs>
              <a:gs pos="50000">
                <a:srgbClr val="C7C7C7"/>
              </a:gs>
              <a:gs pos="100000">
                <a:srgbClr val="C0C0C0"/>
              </a:gs>
            </a:gsLst>
            <a:lin ang="5400000" scaled="0"/>
          </a:gradFill>
          <a:ln cap="flat" cmpd="sng" w="9525">
            <a:solidFill>
              <a:schemeClr val="accent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iw-IL" sz="2400" u="none" cap="none" strike="noStrike">
                <a:solidFill>
                  <a:srgbClr val="000000"/>
                </a:solidFill>
                <a:latin typeface="Calibri"/>
                <a:ea typeface="Calibri"/>
                <a:cs typeface="Calibri"/>
                <a:sym typeface="Calibri"/>
              </a:rPr>
              <a:t>0545642112</a:t>
            </a:r>
            <a:endParaRPr b="1" i="0" sz="2400" u="none" cap="none" strike="noStrike">
              <a:solidFill>
                <a:srgbClr val="000000"/>
              </a:solidFill>
              <a:latin typeface="Calibri"/>
              <a:ea typeface="Calibri"/>
              <a:cs typeface="Calibri"/>
              <a:sym typeface="Calibri"/>
            </a:endParaRPr>
          </a:p>
        </p:txBody>
      </p:sp>
      <p:sp>
        <p:nvSpPr>
          <p:cNvPr id="588" name="Google Shape;588;p44"/>
          <p:cNvSpPr/>
          <p:nvPr/>
        </p:nvSpPr>
        <p:spPr>
          <a:xfrm>
            <a:off x="2943530" y="3911652"/>
            <a:ext cx="2129742" cy="454284"/>
          </a:xfrm>
          <a:prstGeom prst="roundRect">
            <a:avLst>
              <a:gd fmla="val 16667" name="adj"/>
            </a:avLst>
          </a:prstGeom>
          <a:gradFill>
            <a:gsLst>
              <a:gs pos="0">
                <a:srgbClr val="D1D1D1"/>
              </a:gs>
              <a:gs pos="50000">
                <a:srgbClr val="C7C7C7"/>
              </a:gs>
              <a:gs pos="100000">
                <a:srgbClr val="C0C0C0"/>
              </a:gs>
            </a:gsLst>
            <a:lin ang="5400000" scaled="0"/>
          </a:gradFill>
          <a:ln cap="flat" cmpd="sng" w="9525">
            <a:solidFill>
              <a:schemeClr val="accent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iw-IL" sz="2400" u="none" cap="none" strike="noStrike">
                <a:solidFill>
                  <a:srgbClr val="C00000"/>
                </a:solidFill>
                <a:latin typeface="Calibri"/>
                <a:ea typeface="Calibri"/>
                <a:cs typeface="Calibri"/>
                <a:sym typeface="Calibri"/>
              </a:rPr>
              <a:t>0545642135</a:t>
            </a:r>
            <a:endParaRPr b="1" i="0" sz="2400" u="none" cap="none" strike="noStrike">
              <a:solidFill>
                <a:srgbClr val="C00000"/>
              </a:solidFill>
              <a:latin typeface="Calibri"/>
              <a:ea typeface="Calibri"/>
              <a:cs typeface="Calibri"/>
              <a:sym typeface="Calibri"/>
            </a:endParaRPr>
          </a:p>
        </p:txBody>
      </p:sp>
      <p:sp>
        <p:nvSpPr>
          <p:cNvPr id="589" name="Google Shape;589;p44"/>
          <p:cNvSpPr/>
          <p:nvPr/>
        </p:nvSpPr>
        <p:spPr>
          <a:xfrm>
            <a:off x="2006630" y="5130791"/>
            <a:ext cx="2063205" cy="1213477"/>
          </a:xfrm>
          <a:prstGeom prst="cloudCallout">
            <a:avLst>
              <a:gd fmla="val -38964" name="adj1"/>
              <a:gd fmla="val -84674" name="adj2"/>
            </a:avLst>
          </a:prstGeom>
          <a:solidFill>
            <a:schemeClr val="lt1"/>
          </a:solidFill>
          <a:ln cap="flat" cmpd="sng" w="9525">
            <a:solidFill>
              <a:srgbClr val="2E75B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iw-IL" sz="1600" u="none" cap="none" strike="noStrike">
                <a:solidFill>
                  <a:srgbClr val="000000"/>
                </a:solidFill>
                <a:latin typeface="Calibri"/>
                <a:ea typeface="Calibri"/>
                <a:cs typeface="Calibri"/>
                <a:sym typeface="Calibri"/>
              </a:rPr>
              <a:t>0+5+4+5+6+4+2+1+3+5=</a:t>
            </a:r>
            <a:br>
              <a:rPr b="0" i="0" lang="iw-IL" sz="1600" u="none" cap="none" strike="noStrike">
                <a:solidFill>
                  <a:srgbClr val="000000"/>
                </a:solidFill>
                <a:latin typeface="Calibri"/>
                <a:ea typeface="Calibri"/>
                <a:cs typeface="Calibri"/>
                <a:sym typeface="Calibri"/>
              </a:rPr>
            </a:br>
            <a:r>
              <a:rPr b="1" i="0" lang="iw-IL" sz="1600" u="none" cap="none" strike="noStrike">
                <a:solidFill>
                  <a:srgbClr val="FF0000"/>
                </a:solidFill>
                <a:latin typeface="Calibri"/>
                <a:ea typeface="Calibri"/>
                <a:cs typeface="Calibri"/>
                <a:sym typeface="Calibri"/>
              </a:rPr>
              <a:t>35 ☹</a:t>
            </a:r>
            <a:endParaRPr b="1" i="0" sz="1600" u="none" cap="none" strike="noStrike">
              <a:solidFill>
                <a:srgbClr val="FF0000"/>
              </a:solidFill>
              <a:latin typeface="Calibri"/>
              <a:ea typeface="Calibri"/>
              <a:cs typeface="Calibri"/>
              <a:sym typeface="Calibri"/>
            </a:endParaRPr>
          </a:p>
        </p:txBody>
      </p:sp>
      <p:pic>
        <p:nvPicPr>
          <p:cNvPr descr="http://www.anilladesign.com/images/logos/logo_checksum.png" id="590" name="Google Shape;590;p44"/>
          <p:cNvPicPr preferRelativeResize="0"/>
          <p:nvPr/>
        </p:nvPicPr>
        <p:blipFill rotWithShape="1">
          <a:blip r:embed="rId5">
            <a:alphaModFix/>
          </a:blip>
          <a:srcRect b="16900" l="0" r="0" t="19579"/>
          <a:stretch/>
        </p:blipFill>
        <p:spPr>
          <a:xfrm>
            <a:off x="104172" y="252144"/>
            <a:ext cx="1822215" cy="1157468"/>
          </a:xfrm>
          <a:prstGeom prst="rect">
            <a:avLst/>
          </a:prstGeom>
          <a:noFill/>
          <a:ln>
            <a:noFill/>
          </a:ln>
          <a:effectLst>
            <a:outerShdw blurRad="190500" rotWithShape="0" algn="tl">
              <a:srgbClr val="000000">
                <a:alpha val="69803"/>
              </a:srgbClr>
            </a:outerShdw>
          </a:effectLst>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578"/>
                                        </p:tgtEl>
                                        <p:attrNameLst>
                                          <p:attrName>style.visibility</p:attrName>
                                        </p:attrNameLst>
                                      </p:cBhvr>
                                      <p:to>
                                        <p:strVal val="visible"/>
                                      </p:to>
                                    </p:set>
                                    <p:animEffect filter="fade" transition="in">
                                      <p:cBhvr>
                                        <p:cTn dur="500"/>
                                        <p:tgtEl>
                                          <p:spTgt spid="57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100"/>
                                  </p:stCondLst>
                                  <p:childTnLst>
                                    <p:set>
                                      <p:cBhvr>
                                        <p:cTn dur="1" fill="hold">
                                          <p:stCondLst>
                                            <p:cond delay="0"/>
                                          </p:stCondLst>
                                        </p:cTn>
                                        <p:tgtEl>
                                          <p:spTgt spid="579">
                                            <p:txEl>
                                              <p:pRg end="0" st="0"/>
                                            </p:txEl>
                                          </p:spTgt>
                                        </p:tgtEl>
                                        <p:attrNameLst>
                                          <p:attrName>style.visibility</p:attrName>
                                        </p:attrNameLst>
                                      </p:cBhvr>
                                      <p:to>
                                        <p:strVal val="visible"/>
                                      </p:to>
                                    </p:set>
                                    <p:animEffect filter="fade" transition="in">
                                      <p:cBhvr>
                                        <p:cTn dur="500"/>
                                        <p:tgtEl>
                                          <p:spTgt spid="57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100"/>
                                  </p:stCondLst>
                                  <p:childTnLst>
                                    <p:set>
                                      <p:cBhvr>
                                        <p:cTn dur="1" fill="hold">
                                          <p:stCondLst>
                                            <p:cond delay="0"/>
                                          </p:stCondLst>
                                        </p:cTn>
                                        <p:tgtEl>
                                          <p:spTgt spid="579">
                                            <p:txEl>
                                              <p:pRg end="1" st="1"/>
                                            </p:txEl>
                                          </p:spTgt>
                                        </p:tgtEl>
                                        <p:attrNameLst>
                                          <p:attrName>style.visibility</p:attrName>
                                        </p:attrNameLst>
                                      </p:cBhvr>
                                      <p:to>
                                        <p:strVal val="visible"/>
                                      </p:to>
                                    </p:set>
                                    <p:animEffect filter="fade" transition="in">
                                      <p:cBhvr>
                                        <p:cTn dur="500"/>
                                        <p:tgtEl>
                                          <p:spTgt spid="57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100"/>
                                  </p:stCondLst>
                                  <p:childTnLst>
                                    <p:set>
                                      <p:cBhvr>
                                        <p:cTn dur="1" fill="hold">
                                          <p:stCondLst>
                                            <p:cond delay="0"/>
                                          </p:stCondLst>
                                        </p:cTn>
                                        <p:tgtEl>
                                          <p:spTgt spid="579">
                                            <p:txEl>
                                              <p:pRg end="2" st="2"/>
                                            </p:txEl>
                                          </p:spTgt>
                                        </p:tgtEl>
                                        <p:attrNameLst>
                                          <p:attrName>style.visibility</p:attrName>
                                        </p:attrNameLst>
                                      </p:cBhvr>
                                      <p:to>
                                        <p:strVal val="visible"/>
                                      </p:to>
                                    </p:set>
                                    <p:animEffect filter="fade" transition="in">
                                      <p:cBhvr>
                                        <p:cTn dur="500"/>
                                        <p:tgtEl>
                                          <p:spTgt spid="579">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100"/>
                                  </p:stCondLst>
                                  <p:childTnLst>
                                    <p:set>
                                      <p:cBhvr>
                                        <p:cTn dur="1" fill="hold">
                                          <p:stCondLst>
                                            <p:cond delay="0"/>
                                          </p:stCondLst>
                                        </p:cTn>
                                        <p:tgtEl>
                                          <p:spTgt spid="579">
                                            <p:txEl>
                                              <p:pRg end="3" st="3"/>
                                            </p:txEl>
                                          </p:spTgt>
                                        </p:tgtEl>
                                        <p:attrNameLst>
                                          <p:attrName>style.visibility</p:attrName>
                                        </p:attrNameLst>
                                      </p:cBhvr>
                                      <p:to>
                                        <p:strVal val="visible"/>
                                      </p:to>
                                    </p:set>
                                    <p:animEffect filter="fade" transition="in">
                                      <p:cBhvr>
                                        <p:cTn dur="500"/>
                                        <p:tgtEl>
                                          <p:spTgt spid="579">
                                            <p:txEl>
                                              <p:pRg end="3" st="3"/>
                                            </p:txEl>
                                          </p:spTgt>
                                        </p:tgtEl>
                                      </p:cBhvr>
                                    </p:animEffect>
                                  </p:childTnLst>
                                </p:cTn>
                              </p:par>
                              <p:par>
                                <p:cTn fill="hold" nodeType="withEffect" presetClass="entr" presetID="10" presetSubtype="0">
                                  <p:stCondLst>
                                    <p:cond delay="100"/>
                                  </p:stCondLst>
                                  <p:childTnLst>
                                    <p:set>
                                      <p:cBhvr>
                                        <p:cTn dur="1" fill="hold">
                                          <p:stCondLst>
                                            <p:cond delay="0"/>
                                          </p:stCondLst>
                                        </p:cTn>
                                        <p:tgtEl>
                                          <p:spTgt spid="580"/>
                                        </p:tgtEl>
                                        <p:attrNameLst>
                                          <p:attrName>style.visibility</p:attrName>
                                        </p:attrNameLst>
                                      </p:cBhvr>
                                      <p:to>
                                        <p:strVal val="visible"/>
                                      </p:to>
                                    </p:set>
                                    <p:animEffect filter="fade" transition="in">
                                      <p:cBhvr>
                                        <p:cTn dur="500"/>
                                        <p:tgtEl>
                                          <p:spTgt spid="580"/>
                                        </p:tgtEl>
                                      </p:cBhvr>
                                    </p:animEffect>
                                  </p:childTnLst>
                                </p:cTn>
                              </p:par>
                              <p:par>
                                <p:cTn fill="hold" nodeType="withEffect" presetClass="entr" presetID="10" presetSubtype="0">
                                  <p:stCondLst>
                                    <p:cond delay="0"/>
                                  </p:stCondLst>
                                  <p:childTnLst>
                                    <p:set>
                                      <p:cBhvr>
                                        <p:cTn dur="1" fill="hold">
                                          <p:stCondLst>
                                            <p:cond delay="0"/>
                                          </p:stCondLst>
                                        </p:cTn>
                                        <p:tgtEl>
                                          <p:spTgt spid="583"/>
                                        </p:tgtEl>
                                        <p:attrNameLst>
                                          <p:attrName>style.visibility</p:attrName>
                                        </p:attrNameLst>
                                      </p:cBhvr>
                                      <p:to>
                                        <p:strVal val="visible"/>
                                      </p:to>
                                    </p:set>
                                    <p:animEffect filter="fade" transition="in">
                                      <p:cBhvr>
                                        <p:cTn dur="500"/>
                                        <p:tgtEl>
                                          <p:spTgt spid="583"/>
                                        </p:tgtEl>
                                      </p:cBhvr>
                                    </p:animEffect>
                                  </p:childTnLst>
                                </p:cTn>
                              </p:par>
                              <p:par>
                                <p:cTn fill="hold" nodeType="withEffect" presetClass="entr" presetID="10" presetSubtype="0">
                                  <p:stCondLst>
                                    <p:cond delay="0"/>
                                  </p:stCondLst>
                                  <p:childTnLst>
                                    <p:set>
                                      <p:cBhvr>
                                        <p:cTn dur="1" fill="hold">
                                          <p:stCondLst>
                                            <p:cond delay="0"/>
                                          </p:stCondLst>
                                        </p:cTn>
                                        <p:tgtEl>
                                          <p:spTgt spid="584"/>
                                        </p:tgtEl>
                                        <p:attrNameLst>
                                          <p:attrName>style.visibility</p:attrName>
                                        </p:attrNameLst>
                                      </p:cBhvr>
                                      <p:to>
                                        <p:strVal val="visible"/>
                                      </p:to>
                                    </p:set>
                                    <p:animEffect filter="fade" transition="in">
                                      <p:cBhvr>
                                        <p:cTn dur="500"/>
                                        <p:tgtEl>
                                          <p:spTgt spid="584"/>
                                        </p:tgtEl>
                                      </p:cBhvr>
                                    </p:animEffect>
                                  </p:childTnLst>
                                </p:cTn>
                              </p:par>
                              <p:par>
                                <p:cTn fill="hold" nodeType="withEffect" presetClass="entr" presetID="10" presetSubtype="0">
                                  <p:stCondLst>
                                    <p:cond delay="0"/>
                                  </p:stCondLst>
                                  <p:childTnLst>
                                    <p:set>
                                      <p:cBhvr>
                                        <p:cTn dur="1" fill="hold">
                                          <p:stCondLst>
                                            <p:cond delay="0"/>
                                          </p:stCondLst>
                                        </p:cTn>
                                        <p:tgtEl>
                                          <p:spTgt spid="582"/>
                                        </p:tgtEl>
                                        <p:attrNameLst>
                                          <p:attrName>style.visibility</p:attrName>
                                        </p:attrNameLst>
                                      </p:cBhvr>
                                      <p:to>
                                        <p:strVal val="visible"/>
                                      </p:to>
                                    </p:set>
                                    <p:animEffect filter="fade" transition="in">
                                      <p:cBhvr>
                                        <p:cTn dur="500"/>
                                        <p:tgtEl>
                                          <p:spTgt spid="582"/>
                                        </p:tgtEl>
                                      </p:cBhvr>
                                    </p:animEffect>
                                  </p:childTnLst>
                                </p:cTn>
                              </p:par>
                              <p:par>
                                <p:cTn fill="hold" nodeType="withEffect" presetClass="entr" presetID="10" presetSubtype="0">
                                  <p:stCondLst>
                                    <p:cond delay="0"/>
                                  </p:stCondLst>
                                  <p:childTnLst>
                                    <p:set>
                                      <p:cBhvr>
                                        <p:cTn dur="1" fill="hold">
                                          <p:stCondLst>
                                            <p:cond delay="0"/>
                                          </p:stCondLst>
                                        </p:cTn>
                                        <p:tgtEl>
                                          <p:spTgt spid="581"/>
                                        </p:tgtEl>
                                        <p:attrNameLst>
                                          <p:attrName>style.visibility</p:attrName>
                                        </p:attrNameLst>
                                      </p:cBhvr>
                                      <p:to>
                                        <p:strVal val="visible"/>
                                      </p:to>
                                    </p:set>
                                    <p:animEffect filter="fade" transition="in">
                                      <p:cBhvr>
                                        <p:cTn dur="500"/>
                                        <p:tgtEl>
                                          <p:spTgt spid="58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7"/>
                                        </p:tgtEl>
                                        <p:attrNameLst>
                                          <p:attrName>style.visibility</p:attrName>
                                        </p:attrNameLst>
                                      </p:cBhvr>
                                      <p:to>
                                        <p:strVal val="visible"/>
                                      </p:to>
                                    </p:set>
                                    <p:animEffect filter="fade" transition="in">
                                      <p:cBhvr>
                                        <p:cTn dur="500"/>
                                        <p:tgtEl>
                                          <p:spTgt spid="58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6"/>
                                        </p:tgtEl>
                                        <p:attrNameLst>
                                          <p:attrName>style.visibility</p:attrName>
                                        </p:attrNameLst>
                                      </p:cBhvr>
                                      <p:to>
                                        <p:strVal val="visible"/>
                                      </p:to>
                                    </p:set>
                                    <p:animEffect filter="fade" transition="in">
                                      <p:cBhvr>
                                        <p:cTn dur="500"/>
                                        <p:tgtEl>
                                          <p:spTgt spid="58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585"/>
                                        </p:tgtEl>
                                        <p:attrNameLst>
                                          <p:attrName>style.visibility</p:attrName>
                                        </p:attrNameLst>
                                      </p:cBhvr>
                                      <p:to>
                                        <p:strVal val="visible"/>
                                      </p:to>
                                    </p:set>
                                    <p:anim calcmode="lin" valueType="num">
                                      <p:cBhvr additive="base">
                                        <p:cTn dur="500"/>
                                        <p:tgtEl>
                                          <p:spTgt spid="585"/>
                                        </p:tgtEl>
                                        <p:attrNameLst>
                                          <p:attrName>ppt_y</p:attrName>
                                        </p:attrNameLst>
                                      </p:cBhvr>
                                      <p:tavLst>
                                        <p:tav fmla="" tm="0">
                                          <p:val>
                                            <p:strVal val="#ppt_y+1"/>
                                          </p:val>
                                        </p:tav>
                                        <p:tav fmla="" tm="100000">
                                          <p:val>
                                            <p:strVal val="#ppt_y"/>
                                          </p:val>
                                        </p:tav>
                                      </p:tavLst>
                                    </p:anim>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588"/>
                                        </p:tgtEl>
                                        <p:attrNameLst>
                                          <p:attrName>style.visibility</p:attrName>
                                        </p:attrNameLst>
                                      </p:cBhvr>
                                      <p:to>
                                        <p:strVal val="visible"/>
                                      </p:to>
                                    </p:set>
                                    <p:animEffect filter="fade" transition="in">
                                      <p:cBhvr>
                                        <p:cTn dur="500"/>
                                        <p:tgtEl>
                                          <p:spTgt spid="588"/>
                                        </p:tgtEl>
                                      </p:cBhvr>
                                    </p:animEffect>
                                  </p:childTnLst>
                                </p:cTn>
                              </p:par>
                            </p:childTnLst>
                          </p:cTn>
                        </p:par>
                        <p:par>
                          <p:cTn fill="hold">
                            <p:stCondLst>
                              <p:cond delay="1000"/>
                            </p:stCondLst>
                            <p:childTnLst>
                              <p:par>
                                <p:cTn fill="hold" nodeType="afterEffect" presetClass="exit" presetID="10" presetSubtype="0">
                                  <p:stCondLst>
                                    <p:cond delay="0"/>
                                  </p:stCondLst>
                                  <p:childTnLst>
                                    <p:animEffect filter="fade" transition="out">
                                      <p:cBhvr>
                                        <p:cTn dur="500"/>
                                        <p:tgtEl>
                                          <p:spTgt spid="587"/>
                                        </p:tgtEl>
                                      </p:cBhvr>
                                    </p:animEffect>
                                    <p:set>
                                      <p:cBhvr>
                                        <p:cTn dur="1" fill="hold">
                                          <p:stCondLst>
                                            <p:cond delay="500"/>
                                          </p:stCondLst>
                                        </p:cTn>
                                        <p:tgtEl>
                                          <p:spTgt spid="587"/>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9"/>
                                        </p:tgtEl>
                                        <p:attrNameLst>
                                          <p:attrName>style.visibility</p:attrName>
                                        </p:attrNameLst>
                                      </p:cBhvr>
                                      <p:to>
                                        <p:strVal val="visible"/>
                                      </p:to>
                                    </p:set>
                                    <p:animEffect filter="fade" transition="in">
                                      <p:cBhvr>
                                        <p:cTn dur="500"/>
                                        <p:tgtEl>
                                          <p:spTgt spid="58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5" name="Shape 595"/>
        <p:cNvGrpSpPr/>
        <p:nvPr/>
      </p:nvGrpSpPr>
      <p:grpSpPr>
        <a:xfrm>
          <a:off x="0" y="0"/>
          <a:ext cx="0" cy="0"/>
          <a:chOff x="0" y="0"/>
          <a:chExt cx="0" cy="0"/>
        </a:xfrm>
      </p:grpSpPr>
      <p:sp>
        <p:nvSpPr>
          <p:cNvPr id="596" name="Google Shape;596;p45"/>
          <p:cNvSpPr txBox="1"/>
          <p:nvPr>
            <p:ph type="title"/>
          </p:nvPr>
        </p:nvSpPr>
        <p:spPr>
          <a:xfrm>
            <a:off x="0" y="36757"/>
            <a:ext cx="12123962" cy="934792"/>
          </a:xfrm>
          <a:prstGeom prst="rect">
            <a:avLst/>
          </a:prstGeom>
          <a:noFill/>
          <a:ln>
            <a:noFill/>
          </a:ln>
        </p:spPr>
        <p:txBody>
          <a:bodyPr anchorCtr="0" anchor="ctr" bIns="45700" lIns="91425" spcFirstLastPara="1" rIns="91425" wrap="square" tIns="45700">
            <a:noAutofit/>
          </a:bodyPr>
          <a:lstStyle/>
          <a:p>
            <a:pPr indent="0" lvl="0" marL="0" marR="0" rtl="1" algn="ctr">
              <a:lnSpc>
                <a:spcPct val="90000"/>
              </a:lnSpc>
              <a:spcBef>
                <a:spcPts val="0"/>
              </a:spcBef>
              <a:spcAft>
                <a:spcPts val="0"/>
              </a:spcAft>
              <a:buClr>
                <a:schemeClr val="dk1"/>
              </a:buClr>
              <a:buSzPts val="4400"/>
              <a:buFont typeface="Tahoma"/>
              <a:buNone/>
            </a:pPr>
            <a:r>
              <a:rPr b="1" i="0" lang="iw-IL" sz="4400" u="none" cap="none" strike="noStrike">
                <a:solidFill>
                  <a:schemeClr val="dk1"/>
                </a:solidFill>
                <a:latin typeface="Tahoma"/>
                <a:ea typeface="Tahoma"/>
                <a:cs typeface="Tahoma"/>
                <a:sym typeface="Tahoma"/>
              </a:rPr>
              <a:t>העברה אמינה של מידע</a:t>
            </a:r>
            <a:endParaRPr b="1" i="0" sz="4400" u="none" cap="none" strike="noStrike">
              <a:solidFill>
                <a:schemeClr val="dk1"/>
              </a:solidFill>
              <a:latin typeface="Tahoma"/>
              <a:ea typeface="Tahoma"/>
              <a:cs typeface="Tahoma"/>
              <a:sym typeface="Tahoma"/>
            </a:endParaRPr>
          </a:p>
        </p:txBody>
      </p:sp>
      <p:sp>
        <p:nvSpPr>
          <p:cNvPr id="597" name="Google Shape;597;p45"/>
          <p:cNvSpPr txBox="1"/>
          <p:nvPr>
            <p:ph idx="1" type="body"/>
          </p:nvPr>
        </p:nvSpPr>
        <p:spPr>
          <a:xfrm>
            <a:off x="254643" y="1155700"/>
            <a:ext cx="11712838" cy="5565775"/>
          </a:xfrm>
          <a:prstGeom prst="rect">
            <a:avLst/>
          </a:prstGeom>
          <a:noFill/>
          <a:ln>
            <a:noFill/>
          </a:ln>
        </p:spPr>
        <p:txBody>
          <a:bodyPr anchorCtr="0" anchor="t" bIns="45700" lIns="91425" spcFirstLastPara="1" rIns="91425" wrap="square" tIns="45700">
            <a:noAutofit/>
          </a:bodyPr>
          <a:lstStyle/>
          <a:p>
            <a:pPr indent="-292100" lvl="0" marL="292100" marR="0" rtl="1" algn="r">
              <a:lnSpc>
                <a:spcPct val="100000"/>
              </a:lnSpc>
              <a:spcBef>
                <a:spcPts val="0"/>
              </a:spcBef>
              <a:spcAft>
                <a:spcPts val="0"/>
              </a:spcAft>
              <a:buClr>
                <a:schemeClr val="dk1"/>
              </a:buClr>
              <a:buSzPts val="3200"/>
              <a:buFont typeface="Noto Sans Symbols"/>
              <a:buChar char="▪"/>
            </a:pPr>
            <a:r>
              <a:rPr b="1" i="0" lang="iw-IL" sz="3200" u="none" cap="none" strike="noStrike">
                <a:solidFill>
                  <a:schemeClr val="dk1"/>
                </a:solidFill>
                <a:latin typeface="Tahoma"/>
                <a:ea typeface="Tahoma"/>
                <a:cs typeface="Tahoma"/>
                <a:sym typeface="Tahoma"/>
              </a:rPr>
              <a:t>האם מנגנון ה-Checksum מקיים את השירות השני של שכבת התעבורה – העברה אמינה של מידע?</a:t>
            </a:r>
            <a:endParaRPr/>
          </a:p>
          <a:p>
            <a:pPr indent="-88900" lvl="0" marL="292100" marR="0" rtl="1" algn="r">
              <a:lnSpc>
                <a:spcPct val="100000"/>
              </a:lnSpc>
              <a:spcBef>
                <a:spcPts val="1000"/>
              </a:spcBef>
              <a:spcAft>
                <a:spcPts val="0"/>
              </a:spcAft>
              <a:buClr>
                <a:schemeClr val="dk1"/>
              </a:buClr>
              <a:buSzPts val="3200"/>
              <a:buFont typeface="Noto Sans Symbols"/>
              <a:buNone/>
            </a:pPr>
            <a:r>
              <a:t/>
            </a:r>
            <a:endParaRPr b="1" i="0" sz="3200" u="none" cap="none" strike="noStrike">
              <a:solidFill>
                <a:schemeClr val="dk1"/>
              </a:solidFill>
              <a:latin typeface="Tahoma"/>
              <a:ea typeface="Tahoma"/>
              <a:cs typeface="Tahoma"/>
              <a:sym typeface="Tahoma"/>
            </a:endParaRPr>
          </a:p>
          <a:p>
            <a:pPr indent="-88900" lvl="0" marL="292100" marR="0" rtl="1" algn="r">
              <a:lnSpc>
                <a:spcPct val="100000"/>
              </a:lnSpc>
              <a:spcBef>
                <a:spcPts val="1000"/>
              </a:spcBef>
              <a:spcAft>
                <a:spcPts val="0"/>
              </a:spcAft>
              <a:buClr>
                <a:schemeClr val="dk1"/>
              </a:buClr>
              <a:buSzPts val="3200"/>
              <a:buFont typeface="Noto Sans Symbols"/>
              <a:buNone/>
            </a:pPr>
            <a:r>
              <a:t/>
            </a:r>
            <a:endParaRPr b="1" i="0" sz="3200" u="none" cap="none" strike="noStrike">
              <a:solidFill>
                <a:schemeClr val="dk1"/>
              </a:solidFill>
              <a:latin typeface="Tahoma"/>
              <a:ea typeface="Tahoma"/>
              <a:cs typeface="Tahoma"/>
              <a:sym typeface="Tahoma"/>
            </a:endParaRPr>
          </a:p>
          <a:p>
            <a:pPr indent="0" lvl="0" marL="0" marR="0" rtl="1" algn="r">
              <a:lnSpc>
                <a:spcPct val="100000"/>
              </a:lnSpc>
              <a:spcBef>
                <a:spcPts val="1000"/>
              </a:spcBef>
              <a:spcAft>
                <a:spcPts val="0"/>
              </a:spcAft>
              <a:buClr>
                <a:schemeClr val="dk1"/>
              </a:buClr>
              <a:buSzPts val="3200"/>
              <a:buFont typeface="Noto Sans Symbols"/>
              <a:buNone/>
            </a:pPr>
            <a:r>
              <a:t/>
            </a:r>
            <a:endParaRPr b="1" i="0" sz="3200" u="none" cap="none" strike="noStrike">
              <a:solidFill>
                <a:schemeClr val="dk1"/>
              </a:solidFill>
              <a:latin typeface="Tahoma"/>
              <a:ea typeface="Tahoma"/>
              <a:cs typeface="Tahoma"/>
              <a:sym typeface="Tahoma"/>
            </a:endParaRPr>
          </a:p>
          <a:p>
            <a:pPr indent="-292100" lvl="0" marL="292100" marR="0" rtl="1" algn="r">
              <a:lnSpc>
                <a:spcPct val="100000"/>
              </a:lnSpc>
              <a:spcBef>
                <a:spcPts val="1000"/>
              </a:spcBef>
              <a:spcAft>
                <a:spcPts val="0"/>
              </a:spcAft>
              <a:buClr>
                <a:schemeClr val="dk1"/>
              </a:buClr>
              <a:buSzPts val="3200"/>
              <a:buFont typeface="Noto Sans Symbols"/>
              <a:buChar char="▪"/>
            </a:pPr>
            <a:r>
              <a:rPr b="0" i="0" lang="iw-IL" sz="3200" u="none" cap="none" strike="noStrike">
                <a:solidFill>
                  <a:schemeClr val="dk1"/>
                </a:solidFill>
                <a:latin typeface="Tahoma"/>
                <a:ea typeface="Tahoma"/>
                <a:cs typeface="Tahoma"/>
                <a:sym typeface="Tahoma"/>
              </a:rPr>
              <a:t>הפרוטוקול UDP </a:t>
            </a:r>
            <a:r>
              <a:rPr b="1" i="0" lang="iw-IL" sz="3200" u="sng" cap="none" strike="noStrike">
                <a:solidFill>
                  <a:schemeClr val="dk1"/>
                </a:solidFill>
                <a:latin typeface="Tahoma"/>
                <a:ea typeface="Tahoma"/>
                <a:cs typeface="Tahoma"/>
                <a:sym typeface="Tahoma"/>
              </a:rPr>
              <a:t>אינו אחראי</a:t>
            </a:r>
            <a:r>
              <a:rPr b="0" i="0" lang="iw-IL" sz="3200" u="none" cap="none" strike="noStrike">
                <a:solidFill>
                  <a:schemeClr val="dk1"/>
                </a:solidFill>
                <a:latin typeface="Tahoma"/>
                <a:ea typeface="Tahoma"/>
                <a:cs typeface="Tahoma"/>
                <a:sym typeface="Tahoma"/>
              </a:rPr>
              <a:t> על העברה אמינה של מידע.</a:t>
            </a:r>
            <a:endParaRPr b="1" i="0" sz="3200" u="none" cap="none" strike="noStrike">
              <a:solidFill>
                <a:schemeClr val="dk1"/>
              </a:solidFill>
              <a:latin typeface="Tahoma"/>
              <a:ea typeface="Tahoma"/>
              <a:cs typeface="Tahoma"/>
              <a:sym typeface="Tahoma"/>
            </a:endParaRPr>
          </a:p>
          <a:p>
            <a:pPr indent="-88900" lvl="0" marL="292100" marR="0" rtl="1" algn="r">
              <a:lnSpc>
                <a:spcPct val="100000"/>
              </a:lnSpc>
              <a:spcBef>
                <a:spcPts val="1000"/>
              </a:spcBef>
              <a:spcAft>
                <a:spcPts val="0"/>
              </a:spcAft>
              <a:buClr>
                <a:schemeClr val="dk1"/>
              </a:buClr>
              <a:buSzPts val="3200"/>
              <a:buFont typeface="Noto Sans Symbols"/>
              <a:buNone/>
            </a:pPr>
            <a:r>
              <a:t/>
            </a:r>
            <a:endParaRPr b="0" i="0" sz="3200" u="none" cap="none" strike="noStrike">
              <a:solidFill>
                <a:schemeClr val="dk1"/>
              </a:solidFill>
              <a:latin typeface="Tahoma"/>
              <a:ea typeface="Tahoma"/>
              <a:cs typeface="Tahoma"/>
              <a:sym typeface="Tahoma"/>
            </a:endParaRPr>
          </a:p>
        </p:txBody>
      </p:sp>
      <p:pic>
        <p:nvPicPr>
          <p:cNvPr descr="http://img.freepik.com/free-photo/mail-package-with-label_1101-37.jpg?size=338&amp;ext=jpg" id="598" name="Google Shape;598;p45"/>
          <p:cNvPicPr preferRelativeResize="0"/>
          <p:nvPr/>
        </p:nvPicPr>
        <p:blipFill rotWithShape="1">
          <a:blip r:embed="rId3">
            <a:alphaModFix/>
          </a:blip>
          <a:srcRect b="8451" l="0" r="0" t="15654"/>
          <a:stretch/>
        </p:blipFill>
        <p:spPr>
          <a:xfrm>
            <a:off x="254643" y="1847814"/>
            <a:ext cx="2497477" cy="189545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596"/>
                                        </p:tgtEl>
                                        <p:attrNameLst>
                                          <p:attrName>style.visibility</p:attrName>
                                        </p:attrNameLst>
                                      </p:cBhvr>
                                      <p:to>
                                        <p:strVal val="visible"/>
                                      </p:to>
                                    </p:set>
                                    <p:animEffect filter="fade" transition="in">
                                      <p:cBhvr>
                                        <p:cTn dur="500"/>
                                        <p:tgtEl>
                                          <p:spTgt spid="59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100"/>
                                  </p:stCondLst>
                                  <p:childTnLst>
                                    <p:set>
                                      <p:cBhvr>
                                        <p:cTn dur="1" fill="hold">
                                          <p:stCondLst>
                                            <p:cond delay="0"/>
                                          </p:stCondLst>
                                        </p:cTn>
                                        <p:tgtEl>
                                          <p:spTgt spid="597">
                                            <p:txEl>
                                              <p:pRg end="0" st="0"/>
                                            </p:txEl>
                                          </p:spTgt>
                                        </p:tgtEl>
                                        <p:attrNameLst>
                                          <p:attrName>style.visibility</p:attrName>
                                        </p:attrNameLst>
                                      </p:cBhvr>
                                      <p:to>
                                        <p:strVal val="visible"/>
                                      </p:to>
                                    </p:set>
                                    <p:animEffect filter="fade" transition="in">
                                      <p:cBhvr>
                                        <p:cTn dur="500"/>
                                        <p:tgtEl>
                                          <p:spTgt spid="59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100"/>
                                  </p:stCondLst>
                                  <p:childTnLst>
                                    <p:set>
                                      <p:cBhvr>
                                        <p:cTn dur="1" fill="hold">
                                          <p:stCondLst>
                                            <p:cond delay="0"/>
                                          </p:stCondLst>
                                        </p:cTn>
                                        <p:tgtEl>
                                          <p:spTgt spid="597">
                                            <p:txEl>
                                              <p:pRg end="1" st="1"/>
                                            </p:txEl>
                                          </p:spTgt>
                                        </p:tgtEl>
                                        <p:attrNameLst>
                                          <p:attrName>style.visibility</p:attrName>
                                        </p:attrNameLst>
                                      </p:cBhvr>
                                      <p:to>
                                        <p:strVal val="visible"/>
                                      </p:to>
                                    </p:set>
                                    <p:animEffect filter="fade" transition="in">
                                      <p:cBhvr>
                                        <p:cTn dur="500"/>
                                        <p:tgtEl>
                                          <p:spTgt spid="59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100"/>
                                  </p:stCondLst>
                                  <p:childTnLst>
                                    <p:set>
                                      <p:cBhvr>
                                        <p:cTn dur="1" fill="hold">
                                          <p:stCondLst>
                                            <p:cond delay="0"/>
                                          </p:stCondLst>
                                        </p:cTn>
                                        <p:tgtEl>
                                          <p:spTgt spid="597">
                                            <p:txEl>
                                              <p:pRg end="2" st="2"/>
                                            </p:txEl>
                                          </p:spTgt>
                                        </p:tgtEl>
                                        <p:attrNameLst>
                                          <p:attrName>style.visibility</p:attrName>
                                        </p:attrNameLst>
                                      </p:cBhvr>
                                      <p:to>
                                        <p:strVal val="visible"/>
                                      </p:to>
                                    </p:set>
                                    <p:animEffect filter="fade" transition="in">
                                      <p:cBhvr>
                                        <p:cTn dur="500"/>
                                        <p:tgtEl>
                                          <p:spTgt spid="597">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100"/>
                                  </p:stCondLst>
                                  <p:childTnLst>
                                    <p:set>
                                      <p:cBhvr>
                                        <p:cTn dur="1" fill="hold">
                                          <p:stCondLst>
                                            <p:cond delay="0"/>
                                          </p:stCondLst>
                                        </p:cTn>
                                        <p:tgtEl>
                                          <p:spTgt spid="597">
                                            <p:txEl>
                                              <p:pRg end="3" st="3"/>
                                            </p:txEl>
                                          </p:spTgt>
                                        </p:tgtEl>
                                        <p:attrNameLst>
                                          <p:attrName>style.visibility</p:attrName>
                                        </p:attrNameLst>
                                      </p:cBhvr>
                                      <p:to>
                                        <p:strVal val="visible"/>
                                      </p:to>
                                    </p:set>
                                    <p:animEffect filter="fade" transition="in">
                                      <p:cBhvr>
                                        <p:cTn dur="500"/>
                                        <p:tgtEl>
                                          <p:spTgt spid="597">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100"/>
                                  </p:stCondLst>
                                  <p:childTnLst>
                                    <p:set>
                                      <p:cBhvr>
                                        <p:cTn dur="1" fill="hold">
                                          <p:stCondLst>
                                            <p:cond delay="0"/>
                                          </p:stCondLst>
                                        </p:cTn>
                                        <p:tgtEl>
                                          <p:spTgt spid="597">
                                            <p:txEl>
                                              <p:pRg end="4" st="4"/>
                                            </p:txEl>
                                          </p:spTgt>
                                        </p:tgtEl>
                                        <p:attrNameLst>
                                          <p:attrName>style.visibility</p:attrName>
                                        </p:attrNameLst>
                                      </p:cBhvr>
                                      <p:to>
                                        <p:strVal val="visible"/>
                                      </p:to>
                                    </p:set>
                                    <p:animEffect filter="fade" transition="in">
                                      <p:cBhvr>
                                        <p:cTn dur="500"/>
                                        <p:tgtEl>
                                          <p:spTgt spid="597">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100"/>
                                  </p:stCondLst>
                                  <p:childTnLst>
                                    <p:set>
                                      <p:cBhvr>
                                        <p:cTn dur="1" fill="hold">
                                          <p:stCondLst>
                                            <p:cond delay="0"/>
                                          </p:stCondLst>
                                        </p:cTn>
                                        <p:tgtEl>
                                          <p:spTgt spid="597">
                                            <p:txEl>
                                              <p:pRg end="5" st="5"/>
                                            </p:txEl>
                                          </p:spTgt>
                                        </p:tgtEl>
                                        <p:attrNameLst>
                                          <p:attrName>style.visibility</p:attrName>
                                        </p:attrNameLst>
                                      </p:cBhvr>
                                      <p:to>
                                        <p:strVal val="visible"/>
                                      </p:to>
                                    </p:set>
                                    <p:animEffect filter="fade" transition="in">
                                      <p:cBhvr>
                                        <p:cTn dur="500"/>
                                        <p:tgtEl>
                                          <p:spTgt spid="597">
                                            <p:txEl>
                                              <p:pRg end="5" st="5"/>
                                            </p:txEl>
                                          </p:spTgt>
                                        </p:tgtEl>
                                      </p:cBhvr>
                                    </p:animEffect>
                                  </p:childTnLst>
                                </p:cTn>
                              </p:par>
                              <p:par>
                                <p:cTn fill="hold" nodeType="withEffect" presetClass="entr" presetID="10" presetSubtype="0">
                                  <p:stCondLst>
                                    <p:cond delay="0"/>
                                  </p:stCondLst>
                                  <p:childTnLst>
                                    <p:set>
                                      <p:cBhvr>
                                        <p:cTn dur="1" fill="hold">
                                          <p:stCondLst>
                                            <p:cond delay="0"/>
                                          </p:stCondLst>
                                        </p:cTn>
                                        <p:tgtEl>
                                          <p:spTgt spid="598"/>
                                        </p:tgtEl>
                                        <p:attrNameLst>
                                          <p:attrName>style.visibility</p:attrName>
                                        </p:attrNameLst>
                                      </p:cBhvr>
                                      <p:to>
                                        <p:strVal val="visible"/>
                                      </p:to>
                                    </p:set>
                                    <p:animEffect filter="fade" transition="in">
                                      <p:cBhvr>
                                        <p:cTn dur="500"/>
                                        <p:tgtEl>
                                          <p:spTgt spid="59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3" name="Shape 603"/>
        <p:cNvGrpSpPr/>
        <p:nvPr/>
      </p:nvGrpSpPr>
      <p:grpSpPr>
        <a:xfrm>
          <a:off x="0" y="0"/>
          <a:ext cx="0" cy="0"/>
          <a:chOff x="0" y="0"/>
          <a:chExt cx="0" cy="0"/>
        </a:xfrm>
      </p:grpSpPr>
      <p:sp>
        <p:nvSpPr>
          <p:cNvPr id="604" name="Google Shape;604;p46"/>
          <p:cNvSpPr txBox="1"/>
          <p:nvPr>
            <p:ph type="title"/>
          </p:nvPr>
        </p:nvSpPr>
        <p:spPr>
          <a:xfrm>
            <a:off x="0" y="36757"/>
            <a:ext cx="12123962" cy="934792"/>
          </a:xfrm>
          <a:prstGeom prst="rect">
            <a:avLst/>
          </a:prstGeom>
          <a:noFill/>
          <a:ln>
            <a:noFill/>
          </a:ln>
        </p:spPr>
        <p:txBody>
          <a:bodyPr anchorCtr="0" anchor="ctr" bIns="45700" lIns="91425" spcFirstLastPara="1" rIns="91425" wrap="square" tIns="45700">
            <a:noAutofit/>
          </a:bodyPr>
          <a:lstStyle/>
          <a:p>
            <a:pPr indent="0" lvl="0" marL="0" marR="0" rtl="1" algn="ctr">
              <a:lnSpc>
                <a:spcPct val="90000"/>
              </a:lnSpc>
              <a:spcBef>
                <a:spcPts val="0"/>
              </a:spcBef>
              <a:spcAft>
                <a:spcPts val="0"/>
              </a:spcAft>
              <a:buClr>
                <a:schemeClr val="dk1"/>
              </a:buClr>
              <a:buSzPts val="4400"/>
              <a:buFont typeface="Tahoma"/>
              <a:buNone/>
            </a:pPr>
            <a:r>
              <a:rPr b="1" i="0" lang="iw-IL" sz="4400" u="none" cap="none" strike="noStrike">
                <a:solidFill>
                  <a:schemeClr val="dk1"/>
                </a:solidFill>
                <a:latin typeface="Tahoma"/>
                <a:ea typeface="Tahoma"/>
                <a:cs typeface="Tahoma"/>
                <a:sym typeface="Tahoma"/>
              </a:rPr>
              <a:t>נכון או לא נכון?</a:t>
            </a:r>
            <a:endParaRPr b="1" i="0" sz="4400" u="none" cap="none" strike="noStrike">
              <a:solidFill>
                <a:schemeClr val="dk1"/>
              </a:solidFill>
              <a:latin typeface="Tahoma"/>
              <a:ea typeface="Tahoma"/>
              <a:cs typeface="Tahoma"/>
              <a:sym typeface="Tahoma"/>
            </a:endParaRPr>
          </a:p>
        </p:txBody>
      </p:sp>
      <p:sp>
        <p:nvSpPr>
          <p:cNvPr id="605" name="Google Shape;605;p46"/>
          <p:cNvSpPr txBox="1"/>
          <p:nvPr>
            <p:ph idx="1" type="body"/>
          </p:nvPr>
        </p:nvSpPr>
        <p:spPr>
          <a:xfrm>
            <a:off x="168442" y="1395663"/>
            <a:ext cx="11799039" cy="5325812"/>
          </a:xfrm>
          <a:prstGeom prst="rect">
            <a:avLst/>
          </a:prstGeom>
          <a:noFill/>
          <a:ln>
            <a:noFill/>
          </a:ln>
        </p:spPr>
        <p:txBody>
          <a:bodyPr anchorCtr="0" anchor="t" bIns="45700" lIns="91425" spcFirstLastPara="1" rIns="91425" wrap="square" tIns="45700">
            <a:noAutofit/>
          </a:bodyPr>
          <a:lstStyle/>
          <a:p>
            <a:pPr indent="0" lvl="0" marL="0" marR="0" rtl="1" algn="ctr">
              <a:lnSpc>
                <a:spcPct val="100000"/>
              </a:lnSpc>
              <a:spcBef>
                <a:spcPts val="0"/>
              </a:spcBef>
              <a:spcAft>
                <a:spcPts val="0"/>
              </a:spcAft>
              <a:buClr>
                <a:schemeClr val="dk1"/>
              </a:buClr>
              <a:buSzPts val="3200"/>
              <a:buFont typeface="Noto Sans Symbols"/>
              <a:buNone/>
            </a:pPr>
            <a:r>
              <a:rPr b="1" i="0" lang="iw-IL" sz="3200" u="none" cap="none" strike="noStrike">
                <a:solidFill>
                  <a:schemeClr val="dk1"/>
                </a:solidFill>
                <a:latin typeface="Tahoma"/>
                <a:ea typeface="Tahoma"/>
                <a:cs typeface="Tahoma"/>
                <a:sym typeface="Tahoma"/>
              </a:rPr>
              <a:t>פרוטוקול UDP חסר כל שימוש כי הוא פשוט מדי</a:t>
            </a:r>
            <a:endParaRPr b="1" i="0" sz="3200" u="none" cap="none" strike="noStrike">
              <a:solidFill>
                <a:schemeClr val="lt1"/>
              </a:solidFill>
              <a:latin typeface="Tahoma"/>
              <a:ea typeface="Tahoma"/>
              <a:cs typeface="Tahoma"/>
              <a:sym typeface="Tahoma"/>
            </a:endParaRPr>
          </a:p>
        </p:txBody>
      </p:sp>
      <p:sp>
        <p:nvSpPr>
          <p:cNvPr id="606" name="Google Shape;606;p46"/>
          <p:cNvSpPr/>
          <p:nvPr/>
        </p:nvSpPr>
        <p:spPr>
          <a:xfrm>
            <a:off x="3559413" y="2334129"/>
            <a:ext cx="2502568" cy="721895"/>
          </a:xfrm>
          <a:prstGeom prst="roundRect">
            <a:avLst>
              <a:gd fmla="val 16667" name="adj"/>
            </a:avLst>
          </a:prstGeom>
          <a:gradFill>
            <a:gsLst>
              <a:gs pos="0">
                <a:srgbClr val="F08B54"/>
              </a:gs>
              <a:gs pos="50000">
                <a:srgbClr val="F67A26"/>
              </a:gs>
              <a:gs pos="100000">
                <a:srgbClr val="E36A18"/>
              </a:gs>
            </a:gsLst>
            <a:lin ang="5400000" scaled="0"/>
          </a:gradFill>
          <a:ln>
            <a:noFill/>
          </a:ln>
          <a:effectLst>
            <a:outerShdw blurRad="57150" rotWithShape="0" algn="ctr" dir="5400000" dist="19050">
              <a:srgbClr val="000000">
                <a:alpha val="62745"/>
              </a:srgbClr>
            </a:outerShdw>
          </a:effectLst>
        </p:spPr>
        <p:txBody>
          <a:bodyPr anchorCtr="0" anchor="ctr" bIns="91425" lIns="91425" spcFirstLastPara="1" rIns="91425" wrap="square" tIns="0">
            <a:noAutofit/>
          </a:bodyPr>
          <a:lstStyle/>
          <a:p>
            <a:pPr indent="0" lvl="0" marL="0" marR="0" rtl="0" algn="ctr">
              <a:spcBef>
                <a:spcPts val="0"/>
              </a:spcBef>
              <a:spcAft>
                <a:spcPts val="0"/>
              </a:spcAft>
              <a:buNone/>
            </a:pPr>
            <a:r>
              <a:rPr b="1" i="0" lang="iw-IL" sz="3200" u="none" cap="none" strike="noStrike">
                <a:solidFill>
                  <a:srgbClr val="F2F2F2"/>
                </a:solidFill>
                <a:latin typeface="Calibri"/>
                <a:ea typeface="Calibri"/>
                <a:cs typeface="Calibri"/>
                <a:sym typeface="Calibri"/>
              </a:rPr>
              <a:t>לא נכון</a:t>
            </a:r>
            <a:endParaRPr b="1" i="0" sz="3200" u="none" cap="none" strike="noStrike">
              <a:solidFill>
                <a:srgbClr val="F2F2F2"/>
              </a:solidFill>
              <a:latin typeface="Calibri"/>
              <a:ea typeface="Calibri"/>
              <a:cs typeface="Calibri"/>
              <a:sym typeface="Calibri"/>
            </a:endParaRPr>
          </a:p>
        </p:txBody>
      </p:sp>
      <p:sp>
        <p:nvSpPr>
          <p:cNvPr id="607" name="Google Shape;607;p46"/>
          <p:cNvSpPr/>
          <p:nvPr/>
        </p:nvSpPr>
        <p:spPr>
          <a:xfrm>
            <a:off x="6446956" y="2334129"/>
            <a:ext cx="2502568" cy="721894"/>
          </a:xfrm>
          <a:prstGeom prst="roundRect">
            <a:avLst>
              <a:gd fmla="val 16667" name="adj"/>
            </a:avLst>
          </a:prstGeom>
          <a:gradFill>
            <a:gsLst>
              <a:gs pos="0">
                <a:srgbClr val="7FB75F"/>
              </a:gs>
              <a:gs pos="50000">
                <a:srgbClr val="6EB141"/>
              </a:gs>
              <a:gs pos="100000">
                <a:srgbClr val="5FA134"/>
              </a:gs>
            </a:gsLst>
            <a:lin ang="5400000" scaled="0"/>
          </a:gradFill>
          <a:ln>
            <a:noFill/>
          </a:ln>
          <a:effectLst>
            <a:outerShdw blurRad="57150" rotWithShape="0" algn="ctr" dir="5400000" dist="19050">
              <a:srgbClr val="000000">
                <a:alpha val="62745"/>
              </a:srgbClr>
            </a:outerShdw>
          </a:effectLst>
        </p:spPr>
        <p:txBody>
          <a:bodyPr anchorCtr="0" anchor="ctr" bIns="91425" lIns="91425" spcFirstLastPara="1" rIns="91425" wrap="square" tIns="0">
            <a:noAutofit/>
          </a:bodyPr>
          <a:lstStyle/>
          <a:p>
            <a:pPr indent="0" lvl="0" marL="0" marR="0" rtl="0" algn="ctr">
              <a:spcBef>
                <a:spcPts val="0"/>
              </a:spcBef>
              <a:spcAft>
                <a:spcPts val="0"/>
              </a:spcAft>
              <a:buNone/>
            </a:pPr>
            <a:r>
              <a:rPr b="1" i="0" lang="iw-IL" sz="3200" u="none" cap="none" strike="noStrike">
                <a:solidFill>
                  <a:srgbClr val="F2F2F2"/>
                </a:solidFill>
                <a:latin typeface="Calibri"/>
                <a:ea typeface="Calibri"/>
                <a:cs typeface="Calibri"/>
                <a:sym typeface="Calibri"/>
              </a:rPr>
              <a:t>נכון</a:t>
            </a:r>
            <a:endParaRPr b="1" i="0" sz="3200" u="none" cap="none" strike="noStrike">
              <a:solidFill>
                <a:srgbClr val="F2F2F2"/>
              </a:solidFill>
              <a:latin typeface="Calibri"/>
              <a:ea typeface="Calibri"/>
              <a:cs typeface="Calibri"/>
              <a:sym typeface="Calibri"/>
            </a:endParaRPr>
          </a:p>
        </p:txBody>
      </p:sp>
      <p:sp>
        <p:nvSpPr>
          <p:cNvPr id="608" name="Google Shape;608;p46"/>
          <p:cNvSpPr/>
          <p:nvPr/>
        </p:nvSpPr>
        <p:spPr>
          <a:xfrm>
            <a:off x="3115742" y="4082942"/>
            <a:ext cx="6326640" cy="1656349"/>
          </a:xfrm>
          <a:prstGeom prst="roundRect">
            <a:avLst>
              <a:gd fmla="val 16667" name="adj"/>
            </a:avLst>
          </a:prstGeom>
          <a:solidFill>
            <a:schemeClr val="lt1"/>
          </a:solidFill>
          <a:ln cap="flat" cmpd="sng" w="19050">
            <a:solidFill>
              <a:schemeClr val="accent1"/>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91425" lIns="91425" spcFirstLastPara="1" rIns="91425" wrap="square" tIns="0">
            <a:noAutofit/>
          </a:bodyPr>
          <a:lstStyle/>
          <a:p>
            <a:pPr indent="0" lvl="0" marL="0" marR="0" rtl="1" algn="r">
              <a:spcBef>
                <a:spcPts val="0"/>
              </a:spcBef>
              <a:spcAft>
                <a:spcPts val="0"/>
              </a:spcAft>
              <a:buNone/>
            </a:pPr>
            <a:r>
              <a:rPr b="1" i="0" lang="iw-IL" sz="2800" u="none" cap="none" strike="noStrike">
                <a:solidFill>
                  <a:schemeClr val="dk1"/>
                </a:solidFill>
                <a:latin typeface="Calibri"/>
                <a:ea typeface="Calibri"/>
                <a:cs typeface="Calibri"/>
                <a:sym typeface="Calibri"/>
              </a:rPr>
              <a:t>החסרונות של UDP מהווים גם יתרונות. בזכות הפשטות שלו הוא קל יותר (ההדר שלו קטן) ולכן גם מהיר יותר.</a:t>
            </a:r>
            <a:endParaRPr b="0" i="0" sz="2800" u="none" cap="none" strike="noStrike">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604"/>
                                        </p:tgtEl>
                                        <p:attrNameLst>
                                          <p:attrName>style.visibility</p:attrName>
                                        </p:attrNameLst>
                                      </p:cBhvr>
                                      <p:to>
                                        <p:strVal val="visible"/>
                                      </p:to>
                                    </p:set>
                                    <p:animEffect filter="fade" transition="in">
                                      <p:cBhvr>
                                        <p:cTn dur="500"/>
                                        <p:tgtEl>
                                          <p:spTgt spid="60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5">
                                            <p:txEl>
                                              <p:pRg end="0" st="0"/>
                                            </p:txEl>
                                          </p:spTgt>
                                        </p:tgtEl>
                                        <p:attrNameLst>
                                          <p:attrName>style.visibility</p:attrName>
                                        </p:attrNameLst>
                                      </p:cBhvr>
                                      <p:to>
                                        <p:strVal val="visible"/>
                                      </p:to>
                                    </p:set>
                                    <p:animEffect filter="fade" transition="in">
                                      <p:cBhvr>
                                        <p:cTn dur="500"/>
                                        <p:tgtEl>
                                          <p:spTgt spid="605">
                                            <p:txEl>
                                              <p:pRg end="0" st="0"/>
                                            </p:txEl>
                                          </p:spTgt>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607"/>
                                        </p:tgtEl>
                                        <p:attrNameLst>
                                          <p:attrName>style.visibility</p:attrName>
                                        </p:attrNameLst>
                                      </p:cBhvr>
                                      <p:to>
                                        <p:strVal val="visible"/>
                                      </p:to>
                                    </p:set>
                                    <p:animEffect filter="fade" transition="in">
                                      <p:cBhvr>
                                        <p:cTn dur="500"/>
                                        <p:tgtEl>
                                          <p:spTgt spid="607"/>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606"/>
                                        </p:tgtEl>
                                        <p:attrNameLst>
                                          <p:attrName>style.visibility</p:attrName>
                                        </p:attrNameLst>
                                      </p:cBhvr>
                                      <p:to>
                                        <p:strVal val="visible"/>
                                      </p:to>
                                    </p:set>
                                    <p:animEffect filter="fade" transition="in">
                                      <p:cBhvr>
                                        <p:cTn dur="500"/>
                                        <p:tgtEl>
                                          <p:spTgt spid="60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607"/>
                                        </p:tgtEl>
                                      </p:cBhvr>
                                    </p:animEffect>
                                    <p:set>
                                      <p:cBhvr>
                                        <p:cTn dur="1" fill="hold">
                                          <p:stCondLst>
                                            <p:cond delay="500"/>
                                          </p:stCondLst>
                                        </p:cTn>
                                        <p:tgtEl>
                                          <p:spTgt spid="607"/>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608"/>
                                        </p:tgtEl>
                                        <p:attrNameLst>
                                          <p:attrName>style.visibility</p:attrName>
                                        </p:attrNameLst>
                                      </p:cBhvr>
                                      <p:to>
                                        <p:strVal val="visible"/>
                                      </p:to>
                                    </p:set>
                                    <p:animEffect filter="fade" transition="in">
                                      <p:cBhvr>
                                        <p:cTn dur="500"/>
                                        <p:tgtEl>
                                          <p:spTgt spid="60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3" name="Shape 613"/>
        <p:cNvGrpSpPr/>
        <p:nvPr/>
      </p:nvGrpSpPr>
      <p:grpSpPr>
        <a:xfrm>
          <a:off x="0" y="0"/>
          <a:ext cx="0" cy="0"/>
          <a:chOff x="0" y="0"/>
          <a:chExt cx="0" cy="0"/>
        </a:xfrm>
      </p:grpSpPr>
      <p:sp>
        <p:nvSpPr>
          <p:cNvPr id="614" name="Google Shape;614;p47"/>
          <p:cNvSpPr txBox="1"/>
          <p:nvPr>
            <p:ph idx="1" type="body"/>
          </p:nvPr>
        </p:nvSpPr>
        <p:spPr>
          <a:xfrm>
            <a:off x="254643" y="1155700"/>
            <a:ext cx="11712838" cy="5565775"/>
          </a:xfrm>
          <a:prstGeom prst="rect">
            <a:avLst/>
          </a:prstGeom>
          <a:noFill/>
          <a:ln>
            <a:noFill/>
          </a:ln>
        </p:spPr>
        <p:txBody>
          <a:bodyPr anchorCtr="0" anchor="t" bIns="45700" lIns="91425" spcFirstLastPara="1" rIns="91425" wrap="square" tIns="45700">
            <a:noAutofit/>
          </a:bodyPr>
          <a:lstStyle/>
          <a:p>
            <a:pPr indent="-292100" lvl="0" marL="292100" marR="0" rtl="1" algn="r">
              <a:lnSpc>
                <a:spcPct val="100000"/>
              </a:lnSpc>
              <a:spcBef>
                <a:spcPts val="0"/>
              </a:spcBef>
              <a:spcAft>
                <a:spcPts val="0"/>
              </a:spcAft>
              <a:buClr>
                <a:schemeClr val="dk1"/>
              </a:buClr>
              <a:buSzPts val="3200"/>
              <a:buFont typeface="Noto Sans Symbols"/>
              <a:buChar char="▪"/>
            </a:pPr>
            <a:r>
              <a:rPr b="1" i="0" lang="iw-IL" sz="3200" u="none" cap="none" strike="noStrike">
                <a:solidFill>
                  <a:schemeClr val="dk1"/>
                </a:solidFill>
                <a:latin typeface="Tahoma"/>
                <a:ea typeface="Tahoma"/>
                <a:cs typeface="Tahoma"/>
                <a:sym typeface="Tahoma"/>
              </a:rPr>
              <a:t>שיחות קול ווידאו.</a:t>
            </a:r>
            <a:endParaRPr b="1" i="0" sz="3200" u="none" cap="none" strike="noStrike">
              <a:solidFill>
                <a:schemeClr val="dk1"/>
              </a:solidFill>
              <a:latin typeface="Tahoma"/>
              <a:ea typeface="Tahoma"/>
              <a:cs typeface="Tahoma"/>
              <a:sym typeface="Tahoma"/>
            </a:endParaRPr>
          </a:p>
          <a:p>
            <a:pPr indent="-292100" lvl="0" marL="292100" marR="0" rtl="1" algn="r">
              <a:lnSpc>
                <a:spcPct val="100000"/>
              </a:lnSpc>
              <a:spcBef>
                <a:spcPts val="1000"/>
              </a:spcBef>
              <a:spcAft>
                <a:spcPts val="0"/>
              </a:spcAft>
              <a:buClr>
                <a:schemeClr val="dk1"/>
              </a:buClr>
              <a:buSzPts val="3200"/>
              <a:buFont typeface="Noto Sans Symbols"/>
              <a:buChar char="▪"/>
            </a:pPr>
            <a:r>
              <a:rPr b="1" i="0" lang="iw-IL" sz="3200" u="none" cap="none" strike="noStrike">
                <a:solidFill>
                  <a:schemeClr val="dk1"/>
                </a:solidFill>
                <a:latin typeface="Tahoma"/>
                <a:ea typeface="Tahoma"/>
                <a:cs typeface="Tahoma"/>
                <a:sym typeface="Tahoma"/>
              </a:rPr>
              <a:t>סטרימינג בשידור חי.</a:t>
            </a:r>
            <a:endParaRPr/>
          </a:p>
          <a:p>
            <a:pPr indent="-292100" lvl="0" marL="292100" marR="0" rtl="1" algn="r">
              <a:lnSpc>
                <a:spcPct val="100000"/>
              </a:lnSpc>
              <a:spcBef>
                <a:spcPts val="1000"/>
              </a:spcBef>
              <a:spcAft>
                <a:spcPts val="0"/>
              </a:spcAft>
              <a:buClr>
                <a:schemeClr val="dk1"/>
              </a:buClr>
              <a:buSzPts val="3200"/>
              <a:buFont typeface="Noto Sans Symbols"/>
              <a:buChar char="▪"/>
            </a:pPr>
            <a:r>
              <a:rPr b="1" i="0" lang="iw-IL" sz="3200" u="none" cap="none" strike="noStrike">
                <a:solidFill>
                  <a:schemeClr val="dk1"/>
                </a:solidFill>
                <a:latin typeface="Tahoma"/>
                <a:ea typeface="Tahoma"/>
                <a:cs typeface="Tahoma"/>
                <a:sym typeface="Tahoma"/>
              </a:rPr>
              <a:t>פרוטוקולים בעלי הודעות קצרות.</a:t>
            </a:r>
            <a:endParaRPr b="1" i="0" sz="3200" u="none" cap="none" strike="noStrike">
              <a:solidFill>
                <a:schemeClr val="dk1"/>
              </a:solidFill>
              <a:latin typeface="Tahoma"/>
              <a:ea typeface="Tahoma"/>
              <a:cs typeface="Tahoma"/>
              <a:sym typeface="Tahoma"/>
            </a:endParaRPr>
          </a:p>
        </p:txBody>
      </p:sp>
      <p:sp>
        <p:nvSpPr>
          <p:cNvPr id="615" name="Google Shape;615;p47"/>
          <p:cNvSpPr txBox="1"/>
          <p:nvPr>
            <p:ph type="title"/>
          </p:nvPr>
        </p:nvSpPr>
        <p:spPr>
          <a:xfrm>
            <a:off x="0" y="36757"/>
            <a:ext cx="12123962" cy="934792"/>
          </a:xfrm>
          <a:prstGeom prst="rect">
            <a:avLst/>
          </a:prstGeom>
          <a:noFill/>
          <a:ln>
            <a:noFill/>
          </a:ln>
        </p:spPr>
        <p:txBody>
          <a:bodyPr anchorCtr="0" anchor="ctr" bIns="45700" lIns="91425" spcFirstLastPara="1" rIns="91425" wrap="square" tIns="45700">
            <a:noAutofit/>
          </a:bodyPr>
          <a:lstStyle/>
          <a:p>
            <a:pPr indent="0" lvl="0" marL="0" marR="0" rtl="1" algn="ctr">
              <a:lnSpc>
                <a:spcPct val="90000"/>
              </a:lnSpc>
              <a:spcBef>
                <a:spcPts val="0"/>
              </a:spcBef>
              <a:spcAft>
                <a:spcPts val="0"/>
              </a:spcAft>
              <a:buClr>
                <a:schemeClr val="dk1"/>
              </a:buClr>
              <a:buSzPts val="4400"/>
              <a:buFont typeface="Tahoma"/>
              <a:buNone/>
            </a:pPr>
            <a:r>
              <a:rPr b="1" i="0" lang="iw-IL" sz="4400" u="none" cap="none" strike="noStrike">
                <a:solidFill>
                  <a:schemeClr val="dk1"/>
                </a:solidFill>
                <a:latin typeface="Tahoma"/>
                <a:ea typeface="Tahoma"/>
                <a:cs typeface="Tahoma"/>
                <a:sym typeface="Tahoma"/>
              </a:rPr>
              <a:t>אילו שימושים יש ל-UDP?</a:t>
            </a:r>
            <a:endParaRPr b="1" i="0" sz="4400" u="none" cap="none" strike="noStrike">
              <a:solidFill>
                <a:schemeClr val="dk1"/>
              </a:solidFill>
              <a:latin typeface="Tahoma"/>
              <a:ea typeface="Tahoma"/>
              <a:cs typeface="Tahoma"/>
              <a:sym typeface="Tahoma"/>
            </a:endParaRPr>
          </a:p>
        </p:txBody>
      </p:sp>
      <p:pic>
        <p:nvPicPr>
          <p:cNvPr descr="Screen Clipping" id="616" name="Google Shape;616;p47"/>
          <p:cNvPicPr preferRelativeResize="0"/>
          <p:nvPr/>
        </p:nvPicPr>
        <p:blipFill rotWithShape="1">
          <a:blip r:embed="rId3">
            <a:alphaModFix/>
          </a:blip>
          <a:srcRect b="0" l="0" r="0" t="0"/>
          <a:stretch/>
        </p:blipFill>
        <p:spPr>
          <a:xfrm>
            <a:off x="699672" y="1309375"/>
            <a:ext cx="4601712" cy="3441471"/>
          </a:xfrm>
          <a:prstGeom prst="rect">
            <a:avLst/>
          </a:prstGeom>
          <a:noFill/>
          <a:ln cap="sq" cmpd="sng" w="12700">
            <a:solidFill>
              <a:srgbClr val="000000"/>
            </a:solidFill>
            <a:prstDash val="solid"/>
            <a:miter lim="800000"/>
            <a:headEnd len="sm" w="sm" type="none"/>
            <a:tailEnd len="sm" w="sm" type="none"/>
          </a:ln>
          <a:effectLst>
            <a:outerShdw blurRad="50800" rotWithShape="0" algn="tl" dir="2700000" dist="38100">
              <a:srgbClr val="000000">
                <a:alpha val="42745"/>
              </a:srgbClr>
            </a:outerShdw>
          </a:effectLst>
        </p:spPr>
      </p:pic>
      <p:pic>
        <p:nvPicPr>
          <p:cNvPr descr="http://soccerwidow.com/wp-content/uploads/2011/02/Sopcast-Screenshot.png" id="617" name="Google Shape;617;p47"/>
          <p:cNvPicPr preferRelativeResize="0"/>
          <p:nvPr/>
        </p:nvPicPr>
        <p:blipFill rotWithShape="1">
          <a:blip r:embed="rId4">
            <a:alphaModFix/>
          </a:blip>
          <a:srcRect b="0" l="0" r="0" t="0"/>
          <a:stretch/>
        </p:blipFill>
        <p:spPr>
          <a:xfrm>
            <a:off x="254643" y="1259212"/>
            <a:ext cx="6056804" cy="3752808"/>
          </a:xfrm>
          <a:prstGeom prst="rect">
            <a:avLst/>
          </a:prstGeom>
          <a:noFill/>
          <a:ln cap="sq" cmpd="sng" w="12700">
            <a:solidFill>
              <a:srgbClr val="000000"/>
            </a:solidFill>
            <a:prstDash val="solid"/>
            <a:miter lim="800000"/>
            <a:headEnd len="sm" w="sm" type="none"/>
            <a:tailEnd len="sm" w="sm" type="none"/>
          </a:ln>
          <a:effectLst>
            <a:outerShdw blurRad="57150" rotWithShape="0" algn="tl" dir="2700000" dist="50800">
              <a:srgbClr val="000000">
                <a:alpha val="40000"/>
              </a:srgbClr>
            </a:outerShdw>
          </a:effectLst>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100"/>
                                  </p:stCondLst>
                                  <p:childTnLst>
                                    <p:set>
                                      <p:cBhvr>
                                        <p:cTn dur="1" fill="hold">
                                          <p:stCondLst>
                                            <p:cond delay="0"/>
                                          </p:stCondLst>
                                        </p:cTn>
                                        <p:tgtEl>
                                          <p:spTgt spid="614">
                                            <p:txEl>
                                              <p:pRg end="0" st="0"/>
                                            </p:txEl>
                                          </p:spTgt>
                                        </p:tgtEl>
                                        <p:attrNameLst>
                                          <p:attrName>style.visibility</p:attrName>
                                        </p:attrNameLst>
                                      </p:cBhvr>
                                      <p:to>
                                        <p:strVal val="visible"/>
                                      </p:to>
                                    </p:set>
                                    <p:animEffect filter="fade" transition="in">
                                      <p:cBhvr>
                                        <p:cTn dur="500"/>
                                        <p:tgtEl>
                                          <p:spTgt spid="61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100"/>
                                  </p:stCondLst>
                                  <p:childTnLst>
                                    <p:set>
                                      <p:cBhvr>
                                        <p:cTn dur="1" fill="hold">
                                          <p:stCondLst>
                                            <p:cond delay="0"/>
                                          </p:stCondLst>
                                        </p:cTn>
                                        <p:tgtEl>
                                          <p:spTgt spid="614">
                                            <p:txEl>
                                              <p:pRg end="1" st="1"/>
                                            </p:txEl>
                                          </p:spTgt>
                                        </p:tgtEl>
                                        <p:attrNameLst>
                                          <p:attrName>style.visibility</p:attrName>
                                        </p:attrNameLst>
                                      </p:cBhvr>
                                      <p:to>
                                        <p:strVal val="visible"/>
                                      </p:to>
                                    </p:set>
                                    <p:animEffect filter="fade" transition="in">
                                      <p:cBhvr>
                                        <p:cTn dur="500"/>
                                        <p:tgtEl>
                                          <p:spTgt spid="61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100"/>
                                  </p:stCondLst>
                                  <p:childTnLst>
                                    <p:set>
                                      <p:cBhvr>
                                        <p:cTn dur="1" fill="hold">
                                          <p:stCondLst>
                                            <p:cond delay="0"/>
                                          </p:stCondLst>
                                        </p:cTn>
                                        <p:tgtEl>
                                          <p:spTgt spid="614">
                                            <p:txEl>
                                              <p:pRg end="2" st="2"/>
                                            </p:txEl>
                                          </p:spTgt>
                                        </p:tgtEl>
                                        <p:attrNameLst>
                                          <p:attrName>style.visibility</p:attrName>
                                        </p:attrNameLst>
                                      </p:cBhvr>
                                      <p:to>
                                        <p:strVal val="visible"/>
                                      </p:to>
                                    </p:set>
                                    <p:animEffect filter="fade" transition="in">
                                      <p:cBhvr>
                                        <p:cTn dur="500"/>
                                        <p:tgtEl>
                                          <p:spTgt spid="614">
                                            <p:txEl>
                                              <p:pRg end="2" st="2"/>
                                            </p:txEl>
                                          </p:spTgt>
                                        </p:tgtEl>
                                      </p:cBhvr>
                                    </p:animEffect>
                                  </p:childTnLst>
                                </p:cTn>
                              </p:par>
                              <p:par>
                                <p:cTn fill="hold" nodeType="withEffect" presetClass="entr" presetID="10" presetSubtype="0">
                                  <p:stCondLst>
                                    <p:cond delay="100"/>
                                  </p:stCondLst>
                                  <p:childTnLst>
                                    <p:set>
                                      <p:cBhvr>
                                        <p:cTn dur="1" fill="hold">
                                          <p:stCondLst>
                                            <p:cond delay="0"/>
                                          </p:stCondLst>
                                        </p:cTn>
                                        <p:tgtEl>
                                          <p:spTgt spid="616"/>
                                        </p:tgtEl>
                                        <p:attrNameLst>
                                          <p:attrName>style.visibility</p:attrName>
                                        </p:attrNameLst>
                                      </p:cBhvr>
                                      <p:to>
                                        <p:strVal val="visible"/>
                                      </p:to>
                                    </p:set>
                                    <p:animEffect filter="fade" transition="in">
                                      <p:cBhvr>
                                        <p:cTn dur="500"/>
                                        <p:tgtEl>
                                          <p:spTgt spid="61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100"/>
                                  </p:stCondLst>
                                  <p:childTnLst>
                                    <p:animEffect filter="fade" transition="out">
                                      <p:cBhvr>
                                        <p:cTn dur="500"/>
                                        <p:tgtEl>
                                          <p:spTgt spid="616"/>
                                        </p:tgtEl>
                                      </p:cBhvr>
                                    </p:animEffect>
                                    <p:set>
                                      <p:cBhvr>
                                        <p:cTn dur="1" fill="hold">
                                          <p:stCondLst>
                                            <p:cond delay="500"/>
                                          </p:stCondLst>
                                        </p:cTn>
                                        <p:tgtEl>
                                          <p:spTgt spid="616"/>
                                        </p:tgtEl>
                                        <p:attrNameLst>
                                          <p:attrName>style.visibility</p:attrName>
                                        </p:attrNameLst>
                                      </p:cBhvr>
                                      <p:to>
                                        <p:strVal val="hidden"/>
                                      </p:to>
                                    </p:set>
                                  </p:childTnLst>
                                </p:cTn>
                              </p:par>
                              <p:par>
                                <p:cTn fill="hold" nodeType="withEffect" presetClass="entr" presetID="10" presetSubtype="0">
                                  <p:stCondLst>
                                    <p:cond delay="100"/>
                                  </p:stCondLst>
                                  <p:childTnLst>
                                    <p:set>
                                      <p:cBhvr>
                                        <p:cTn dur="1" fill="hold">
                                          <p:stCondLst>
                                            <p:cond delay="0"/>
                                          </p:stCondLst>
                                        </p:cTn>
                                        <p:tgtEl>
                                          <p:spTgt spid="617"/>
                                        </p:tgtEl>
                                        <p:attrNameLst>
                                          <p:attrName>style.visibility</p:attrName>
                                        </p:attrNameLst>
                                      </p:cBhvr>
                                      <p:to>
                                        <p:strVal val="visible"/>
                                      </p:to>
                                    </p:set>
                                    <p:animEffect filter="fade" transition="in">
                                      <p:cBhvr>
                                        <p:cTn dur="500"/>
                                        <p:tgtEl>
                                          <p:spTgt spid="61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100"/>
                                  </p:stCondLst>
                                  <p:childTnLst>
                                    <p:animEffect filter="fade" transition="out">
                                      <p:cBhvr>
                                        <p:cTn dur="500"/>
                                        <p:tgtEl>
                                          <p:spTgt spid="617"/>
                                        </p:tgtEl>
                                      </p:cBhvr>
                                    </p:animEffect>
                                    <p:set>
                                      <p:cBhvr>
                                        <p:cTn dur="1" fill="hold">
                                          <p:stCondLst>
                                            <p:cond delay="500"/>
                                          </p:stCondLst>
                                        </p:cTn>
                                        <p:tgtEl>
                                          <p:spTgt spid="617"/>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2" name="Shape 622"/>
        <p:cNvGrpSpPr/>
        <p:nvPr/>
      </p:nvGrpSpPr>
      <p:grpSpPr>
        <a:xfrm>
          <a:off x="0" y="0"/>
          <a:ext cx="0" cy="0"/>
          <a:chOff x="0" y="0"/>
          <a:chExt cx="0" cy="0"/>
        </a:xfrm>
      </p:grpSpPr>
      <p:sp>
        <p:nvSpPr>
          <p:cNvPr id="623" name="Google Shape;623;p48"/>
          <p:cNvSpPr txBox="1"/>
          <p:nvPr>
            <p:ph idx="1" type="body"/>
          </p:nvPr>
        </p:nvSpPr>
        <p:spPr>
          <a:xfrm>
            <a:off x="254643" y="1155700"/>
            <a:ext cx="11712838" cy="5565775"/>
          </a:xfrm>
          <a:prstGeom prst="rect">
            <a:avLst/>
          </a:prstGeom>
          <a:noFill/>
          <a:ln>
            <a:noFill/>
          </a:ln>
        </p:spPr>
        <p:txBody>
          <a:bodyPr anchorCtr="0" anchor="t" bIns="45700" lIns="91425" spcFirstLastPara="1" rIns="91425" wrap="square" tIns="45700">
            <a:noAutofit/>
          </a:bodyPr>
          <a:lstStyle/>
          <a:p>
            <a:pPr indent="-292100" lvl="0" marL="292100" marR="0" rtl="1" algn="r">
              <a:lnSpc>
                <a:spcPct val="100000"/>
              </a:lnSpc>
              <a:spcBef>
                <a:spcPts val="0"/>
              </a:spcBef>
              <a:spcAft>
                <a:spcPts val="0"/>
              </a:spcAft>
              <a:buClr>
                <a:schemeClr val="dk1"/>
              </a:buClr>
              <a:buSzPts val="3200"/>
              <a:buFont typeface="Noto Sans Symbols"/>
              <a:buChar char="▪"/>
            </a:pPr>
            <a:r>
              <a:rPr b="1" i="0" lang="iw-IL" sz="3200" u="none" cap="none" strike="noStrike">
                <a:solidFill>
                  <a:schemeClr val="dk1"/>
                </a:solidFill>
                <a:latin typeface="Tahoma"/>
                <a:ea typeface="Tahoma"/>
                <a:cs typeface="Tahoma"/>
                <a:sym typeface="Tahoma"/>
              </a:rPr>
              <a:t>העברת קבצים.</a:t>
            </a:r>
            <a:endParaRPr/>
          </a:p>
          <a:p>
            <a:pPr indent="-292100" lvl="0" marL="292100" marR="0" rtl="1" algn="r">
              <a:lnSpc>
                <a:spcPct val="100000"/>
              </a:lnSpc>
              <a:spcBef>
                <a:spcPts val="1000"/>
              </a:spcBef>
              <a:spcAft>
                <a:spcPts val="0"/>
              </a:spcAft>
              <a:buClr>
                <a:schemeClr val="dk1"/>
              </a:buClr>
              <a:buSzPts val="3200"/>
              <a:buFont typeface="Noto Sans Symbols"/>
              <a:buChar char="▪"/>
            </a:pPr>
            <a:r>
              <a:rPr b="1" i="0" lang="iw-IL" sz="3200" u="none" cap="none" strike="noStrike">
                <a:solidFill>
                  <a:schemeClr val="dk1"/>
                </a:solidFill>
                <a:latin typeface="Tahoma"/>
                <a:ea typeface="Tahoma"/>
                <a:cs typeface="Tahoma"/>
                <a:sym typeface="Tahoma"/>
              </a:rPr>
              <a:t>שיחות צ'אט.</a:t>
            </a:r>
            <a:endParaRPr/>
          </a:p>
          <a:p>
            <a:pPr indent="-292100" lvl="0" marL="292100" marR="0" rtl="1" algn="r">
              <a:lnSpc>
                <a:spcPct val="100000"/>
              </a:lnSpc>
              <a:spcBef>
                <a:spcPts val="1000"/>
              </a:spcBef>
              <a:spcAft>
                <a:spcPts val="0"/>
              </a:spcAft>
              <a:buClr>
                <a:schemeClr val="dk1"/>
              </a:buClr>
              <a:buSzPts val="3200"/>
              <a:buFont typeface="Noto Sans Symbols"/>
              <a:buChar char="▪"/>
            </a:pPr>
            <a:r>
              <a:rPr b="1" i="0" lang="iw-IL" sz="3200" u="none" cap="none" strike="noStrike">
                <a:solidFill>
                  <a:schemeClr val="dk1"/>
                </a:solidFill>
                <a:latin typeface="Tahoma"/>
                <a:ea typeface="Tahoma"/>
                <a:cs typeface="Tahoma"/>
                <a:sym typeface="Tahoma"/>
              </a:rPr>
              <a:t>גלישה באינטרנט.</a:t>
            </a:r>
            <a:endParaRPr b="1" i="0" sz="3200" u="none" cap="none" strike="noStrike">
              <a:solidFill>
                <a:schemeClr val="dk1"/>
              </a:solidFill>
              <a:latin typeface="Tahoma"/>
              <a:ea typeface="Tahoma"/>
              <a:cs typeface="Tahoma"/>
              <a:sym typeface="Tahoma"/>
            </a:endParaRPr>
          </a:p>
        </p:txBody>
      </p:sp>
      <p:sp>
        <p:nvSpPr>
          <p:cNvPr id="624" name="Google Shape;624;p48"/>
          <p:cNvSpPr txBox="1"/>
          <p:nvPr>
            <p:ph type="title"/>
          </p:nvPr>
        </p:nvSpPr>
        <p:spPr>
          <a:xfrm>
            <a:off x="0" y="36757"/>
            <a:ext cx="12123962" cy="934792"/>
          </a:xfrm>
          <a:prstGeom prst="rect">
            <a:avLst/>
          </a:prstGeom>
          <a:noFill/>
          <a:ln>
            <a:noFill/>
          </a:ln>
        </p:spPr>
        <p:txBody>
          <a:bodyPr anchorCtr="0" anchor="ctr" bIns="45700" lIns="91425" spcFirstLastPara="1" rIns="91425" wrap="square" tIns="45700">
            <a:noAutofit/>
          </a:bodyPr>
          <a:lstStyle/>
          <a:p>
            <a:pPr indent="0" lvl="0" marL="0" marR="0" rtl="1" algn="ctr">
              <a:lnSpc>
                <a:spcPct val="90000"/>
              </a:lnSpc>
              <a:spcBef>
                <a:spcPts val="0"/>
              </a:spcBef>
              <a:spcAft>
                <a:spcPts val="0"/>
              </a:spcAft>
              <a:buClr>
                <a:schemeClr val="dk1"/>
              </a:buClr>
              <a:buSzPts val="4400"/>
              <a:buFont typeface="Tahoma"/>
              <a:buNone/>
            </a:pPr>
            <a:r>
              <a:rPr b="1" i="0" lang="iw-IL" sz="4400" u="none" cap="none" strike="noStrike">
                <a:solidFill>
                  <a:schemeClr val="dk1"/>
                </a:solidFill>
                <a:latin typeface="Tahoma"/>
                <a:ea typeface="Tahoma"/>
                <a:cs typeface="Tahoma"/>
                <a:sym typeface="Tahoma"/>
              </a:rPr>
              <a:t>מה </a:t>
            </a:r>
            <a:r>
              <a:rPr b="1" i="0" lang="iw-IL" sz="4400" u="none" cap="none" strike="noStrike">
                <a:solidFill>
                  <a:srgbClr val="FF0000"/>
                </a:solidFill>
                <a:latin typeface="Tahoma"/>
                <a:ea typeface="Tahoma"/>
                <a:cs typeface="Tahoma"/>
                <a:sym typeface="Tahoma"/>
              </a:rPr>
              <a:t>לא</a:t>
            </a:r>
            <a:r>
              <a:rPr b="1" i="0" lang="iw-IL" sz="4400" u="none" cap="none" strike="noStrike">
                <a:solidFill>
                  <a:schemeClr val="dk1"/>
                </a:solidFill>
                <a:latin typeface="Tahoma"/>
                <a:ea typeface="Tahoma"/>
                <a:cs typeface="Tahoma"/>
                <a:sym typeface="Tahoma"/>
              </a:rPr>
              <a:t> כדאי לעשות ב-UDP?</a:t>
            </a:r>
            <a:endParaRPr b="1" i="0" sz="4400" u="none" cap="none" strike="noStrike">
              <a:solidFill>
                <a:schemeClr val="dk1"/>
              </a:solidFill>
              <a:latin typeface="Tahoma"/>
              <a:ea typeface="Tahoma"/>
              <a:cs typeface="Tahoma"/>
              <a:sym typeface="Tahom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100"/>
                                  </p:stCondLst>
                                  <p:childTnLst>
                                    <p:set>
                                      <p:cBhvr>
                                        <p:cTn dur="1" fill="hold">
                                          <p:stCondLst>
                                            <p:cond delay="0"/>
                                          </p:stCondLst>
                                        </p:cTn>
                                        <p:tgtEl>
                                          <p:spTgt spid="623">
                                            <p:txEl>
                                              <p:pRg end="0" st="0"/>
                                            </p:txEl>
                                          </p:spTgt>
                                        </p:tgtEl>
                                        <p:attrNameLst>
                                          <p:attrName>style.visibility</p:attrName>
                                        </p:attrNameLst>
                                      </p:cBhvr>
                                      <p:to>
                                        <p:strVal val="visible"/>
                                      </p:to>
                                    </p:set>
                                    <p:animEffect filter="fade" transition="in">
                                      <p:cBhvr>
                                        <p:cTn dur="500"/>
                                        <p:tgtEl>
                                          <p:spTgt spid="62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100"/>
                                  </p:stCondLst>
                                  <p:childTnLst>
                                    <p:set>
                                      <p:cBhvr>
                                        <p:cTn dur="1" fill="hold">
                                          <p:stCondLst>
                                            <p:cond delay="0"/>
                                          </p:stCondLst>
                                        </p:cTn>
                                        <p:tgtEl>
                                          <p:spTgt spid="623">
                                            <p:txEl>
                                              <p:pRg end="1" st="1"/>
                                            </p:txEl>
                                          </p:spTgt>
                                        </p:tgtEl>
                                        <p:attrNameLst>
                                          <p:attrName>style.visibility</p:attrName>
                                        </p:attrNameLst>
                                      </p:cBhvr>
                                      <p:to>
                                        <p:strVal val="visible"/>
                                      </p:to>
                                    </p:set>
                                    <p:animEffect filter="fade" transition="in">
                                      <p:cBhvr>
                                        <p:cTn dur="500"/>
                                        <p:tgtEl>
                                          <p:spTgt spid="62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100"/>
                                  </p:stCondLst>
                                  <p:childTnLst>
                                    <p:set>
                                      <p:cBhvr>
                                        <p:cTn dur="1" fill="hold">
                                          <p:stCondLst>
                                            <p:cond delay="0"/>
                                          </p:stCondLst>
                                        </p:cTn>
                                        <p:tgtEl>
                                          <p:spTgt spid="623">
                                            <p:txEl>
                                              <p:pRg end="2" st="2"/>
                                            </p:txEl>
                                          </p:spTgt>
                                        </p:tgtEl>
                                        <p:attrNameLst>
                                          <p:attrName>style.visibility</p:attrName>
                                        </p:attrNameLst>
                                      </p:cBhvr>
                                      <p:to>
                                        <p:strVal val="visible"/>
                                      </p:to>
                                    </p:set>
                                    <p:animEffect filter="fade" transition="in">
                                      <p:cBhvr>
                                        <p:cTn dur="500"/>
                                        <p:tgtEl>
                                          <p:spTgt spid="623">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9" name="Shape 629"/>
        <p:cNvGrpSpPr/>
        <p:nvPr/>
      </p:nvGrpSpPr>
      <p:grpSpPr>
        <a:xfrm>
          <a:off x="0" y="0"/>
          <a:ext cx="0" cy="0"/>
          <a:chOff x="0" y="0"/>
          <a:chExt cx="0" cy="0"/>
        </a:xfrm>
      </p:grpSpPr>
      <p:sp>
        <p:nvSpPr>
          <p:cNvPr id="630" name="Google Shape;630;p49"/>
          <p:cNvSpPr txBox="1"/>
          <p:nvPr>
            <p:ph type="title"/>
          </p:nvPr>
        </p:nvSpPr>
        <p:spPr>
          <a:xfrm>
            <a:off x="0" y="36757"/>
            <a:ext cx="12123962" cy="934792"/>
          </a:xfrm>
          <a:prstGeom prst="rect">
            <a:avLst/>
          </a:prstGeom>
          <a:noFill/>
          <a:ln>
            <a:noFill/>
          </a:ln>
        </p:spPr>
        <p:txBody>
          <a:bodyPr anchorCtr="0" anchor="ctr" bIns="45700" lIns="91425" spcFirstLastPara="1" rIns="91425" wrap="square" tIns="45700">
            <a:noAutofit/>
          </a:bodyPr>
          <a:lstStyle/>
          <a:p>
            <a:pPr indent="0" lvl="0" marL="0" marR="0" rtl="1" algn="ctr">
              <a:lnSpc>
                <a:spcPct val="90000"/>
              </a:lnSpc>
              <a:spcBef>
                <a:spcPts val="0"/>
              </a:spcBef>
              <a:spcAft>
                <a:spcPts val="0"/>
              </a:spcAft>
              <a:buClr>
                <a:schemeClr val="dk1"/>
              </a:buClr>
              <a:buSzPts val="4400"/>
              <a:buFont typeface="Tahoma"/>
              <a:buNone/>
            </a:pPr>
            <a:r>
              <a:rPr b="1" i="0" lang="iw-IL" sz="4400" u="none" cap="none" strike="noStrike">
                <a:solidFill>
                  <a:schemeClr val="dk1"/>
                </a:solidFill>
                <a:latin typeface="Tahoma"/>
                <a:ea typeface="Tahoma"/>
                <a:cs typeface="Tahoma"/>
                <a:sym typeface="Tahoma"/>
              </a:rPr>
              <a:t>סיכום שכבת התעבורה</a:t>
            </a:r>
            <a:endParaRPr b="1" i="0" sz="4400" u="none" cap="none" strike="noStrike">
              <a:solidFill>
                <a:schemeClr val="dk1"/>
              </a:solidFill>
              <a:latin typeface="Tahoma"/>
              <a:ea typeface="Tahoma"/>
              <a:cs typeface="Tahoma"/>
              <a:sym typeface="Tahoma"/>
            </a:endParaRPr>
          </a:p>
        </p:txBody>
      </p:sp>
      <p:sp>
        <p:nvSpPr>
          <p:cNvPr id="631" name="Google Shape;631;p49"/>
          <p:cNvSpPr txBox="1"/>
          <p:nvPr>
            <p:ph idx="1" type="body"/>
          </p:nvPr>
        </p:nvSpPr>
        <p:spPr>
          <a:xfrm>
            <a:off x="254643" y="1155700"/>
            <a:ext cx="11712838" cy="5565775"/>
          </a:xfrm>
          <a:prstGeom prst="rect">
            <a:avLst/>
          </a:prstGeom>
          <a:noFill/>
          <a:ln>
            <a:noFill/>
          </a:ln>
        </p:spPr>
        <p:txBody>
          <a:bodyPr anchorCtr="0" anchor="t" bIns="45700" lIns="91425" spcFirstLastPara="1" rIns="91425" wrap="square" tIns="45700">
            <a:noAutofit/>
          </a:bodyPr>
          <a:lstStyle/>
          <a:p>
            <a:pPr indent="-292100" lvl="0" marL="292100" marR="0" rtl="1" algn="r">
              <a:lnSpc>
                <a:spcPct val="90000"/>
              </a:lnSpc>
              <a:spcBef>
                <a:spcPts val="0"/>
              </a:spcBef>
              <a:spcAft>
                <a:spcPts val="0"/>
              </a:spcAft>
              <a:buClr>
                <a:schemeClr val="dk1"/>
              </a:buClr>
              <a:buSzPts val="3200"/>
              <a:buFont typeface="Noto Sans Symbols"/>
              <a:buChar char="▪"/>
            </a:pPr>
            <a:r>
              <a:rPr b="0" i="0" lang="iw-IL" sz="3200" u="none" cap="none" strike="noStrike">
                <a:solidFill>
                  <a:schemeClr val="dk1"/>
                </a:solidFill>
                <a:latin typeface="Tahoma"/>
                <a:ea typeface="Tahoma"/>
                <a:cs typeface="Tahoma"/>
                <a:sym typeface="Tahoma"/>
              </a:rPr>
              <a:t>בשכבת התעבורה נדבר על שני פרוטוקולים עיקריים:</a:t>
            </a:r>
            <a:endParaRPr/>
          </a:p>
          <a:p>
            <a:pPr indent="-88900" lvl="0" marL="292100" marR="0" rtl="1" algn="r">
              <a:lnSpc>
                <a:spcPct val="90000"/>
              </a:lnSpc>
              <a:spcBef>
                <a:spcPts val="1000"/>
              </a:spcBef>
              <a:spcAft>
                <a:spcPts val="0"/>
              </a:spcAft>
              <a:buClr>
                <a:schemeClr val="dk1"/>
              </a:buClr>
              <a:buSzPts val="3200"/>
              <a:buFont typeface="Noto Sans Symbols"/>
              <a:buNone/>
            </a:pPr>
            <a:r>
              <a:t/>
            </a:r>
            <a:endParaRPr b="1" i="0" sz="3200" u="none" cap="none" strike="noStrike">
              <a:solidFill>
                <a:schemeClr val="dk1"/>
              </a:solidFill>
              <a:latin typeface="Tahoma"/>
              <a:ea typeface="Tahoma"/>
              <a:cs typeface="Tahoma"/>
              <a:sym typeface="Tahoma"/>
            </a:endParaRPr>
          </a:p>
          <a:p>
            <a:pPr indent="-88900" lvl="0" marL="292100" marR="0" rtl="1" algn="r">
              <a:lnSpc>
                <a:spcPct val="90000"/>
              </a:lnSpc>
              <a:spcBef>
                <a:spcPts val="1000"/>
              </a:spcBef>
              <a:spcAft>
                <a:spcPts val="0"/>
              </a:spcAft>
              <a:buClr>
                <a:schemeClr val="dk1"/>
              </a:buClr>
              <a:buSzPts val="3200"/>
              <a:buFont typeface="Noto Sans Symbols"/>
              <a:buNone/>
            </a:pPr>
            <a:r>
              <a:t/>
            </a:r>
            <a:endParaRPr b="1" i="0" sz="3200" u="none" cap="none" strike="noStrike">
              <a:solidFill>
                <a:schemeClr val="dk1"/>
              </a:solidFill>
              <a:latin typeface="Tahoma"/>
              <a:ea typeface="Tahoma"/>
              <a:cs typeface="Tahoma"/>
              <a:sym typeface="Tahoma"/>
            </a:endParaRPr>
          </a:p>
          <a:p>
            <a:pPr indent="-88900" lvl="0" marL="292100" marR="0" rtl="1" algn="r">
              <a:lnSpc>
                <a:spcPct val="90000"/>
              </a:lnSpc>
              <a:spcBef>
                <a:spcPts val="1000"/>
              </a:spcBef>
              <a:spcAft>
                <a:spcPts val="0"/>
              </a:spcAft>
              <a:buClr>
                <a:schemeClr val="dk1"/>
              </a:buClr>
              <a:buSzPts val="3200"/>
              <a:buFont typeface="Noto Sans Symbols"/>
              <a:buNone/>
            </a:pPr>
            <a:r>
              <a:t/>
            </a:r>
            <a:endParaRPr b="1" i="0" sz="3200" u="none" cap="none" strike="noStrike">
              <a:solidFill>
                <a:schemeClr val="dk1"/>
              </a:solidFill>
              <a:latin typeface="Tahoma"/>
              <a:ea typeface="Tahoma"/>
              <a:cs typeface="Tahoma"/>
              <a:sym typeface="Tahoma"/>
            </a:endParaRPr>
          </a:p>
          <a:p>
            <a:pPr indent="-88900" lvl="0" marL="292100" marR="0" rtl="1" algn="r">
              <a:lnSpc>
                <a:spcPct val="90000"/>
              </a:lnSpc>
              <a:spcBef>
                <a:spcPts val="1000"/>
              </a:spcBef>
              <a:spcAft>
                <a:spcPts val="0"/>
              </a:spcAft>
              <a:buClr>
                <a:schemeClr val="dk1"/>
              </a:buClr>
              <a:buSzPts val="3200"/>
              <a:buFont typeface="Noto Sans Symbols"/>
              <a:buNone/>
            </a:pPr>
            <a:r>
              <a:t/>
            </a:r>
            <a:endParaRPr b="1" i="0" sz="3200" u="none" cap="none" strike="noStrike">
              <a:solidFill>
                <a:schemeClr val="dk1"/>
              </a:solidFill>
              <a:latin typeface="Tahoma"/>
              <a:ea typeface="Tahoma"/>
              <a:cs typeface="Tahoma"/>
              <a:sym typeface="Tahoma"/>
            </a:endParaRPr>
          </a:p>
          <a:p>
            <a:pPr indent="-88900" lvl="0" marL="292100" marR="0" rtl="1" algn="r">
              <a:lnSpc>
                <a:spcPct val="90000"/>
              </a:lnSpc>
              <a:spcBef>
                <a:spcPts val="1000"/>
              </a:spcBef>
              <a:spcAft>
                <a:spcPts val="0"/>
              </a:spcAft>
              <a:buClr>
                <a:schemeClr val="dk1"/>
              </a:buClr>
              <a:buSzPts val="3200"/>
              <a:buFont typeface="Noto Sans Symbols"/>
              <a:buNone/>
            </a:pPr>
            <a:r>
              <a:t/>
            </a:r>
            <a:endParaRPr b="1" i="0" sz="3200" u="none" cap="none" strike="noStrike">
              <a:solidFill>
                <a:schemeClr val="dk1"/>
              </a:solidFill>
              <a:latin typeface="Tahoma"/>
              <a:ea typeface="Tahoma"/>
              <a:cs typeface="Tahoma"/>
              <a:sym typeface="Tahoma"/>
            </a:endParaRPr>
          </a:p>
          <a:p>
            <a:pPr indent="-88900" lvl="0" marL="292100" marR="0" rtl="1" algn="r">
              <a:lnSpc>
                <a:spcPct val="90000"/>
              </a:lnSpc>
              <a:spcBef>
                <a:spcPts val="1000"/>
              </a:spcBef>
              <a:spcAft>
                <a:spcPts val="0"/>
              </a:spcAft>
              <a:buClr>
                <a:schemeClr val="dk1"/>
              </a:buClr>
              <a:buSzPts val="3200"/>
              <a:buFont typeface="Noto Sans Symbols"/>
              <a:buNone/>
            </a:pPr>
            <a:r>
              <a:t/>
            </a:r>
            <a:endParaRPr b="1" i="0" sz="3200" u="none" cap="none" strike="noStrike">
              <a:solidFill>
                <a:schemeClr val="dk1"/>
              </a:solidFill>
              <a:latin typeface="Tahoma"/>
              <a:ea typeface="Tahoma"/>
              <a:cs typeface="Tahoma"/>
              <a:sym typeface="Tahoma"/>
            </a:endParaRPr>
          </a:p>
          <a:p>
            <a:pPr indent="-88900" lvl="0" marL="292100" marR="0" rtl="1" algn="r">
              <a:lnSpc>
                <a:spcPct val="90000"/>
              </a:lnSpc>
              <a:spcBef>
                <a:spcPts val="1000"/>
              </a:spcBef>
              <a:spcAft>
                <a:spcPts val="0"/>
              </a:spcAft>
              <a:buClr>
                <a:schemeClr val="dk1"/>
              </a:buClr>
              <a:buSzPts val="3200"/>
              <a:buFont typeface="Noto Sans Symbols"/>
              <a:buNone/>
            </a:pPr>
            <a:r>
              <a:t/>
            </a:r>
            <a:endParaRPr b="1" i="0" sz="3200" u="none" cap="none" strike="noStrike">
              <a:solidFill>
                <a:schemeClr val="dk1"/>
              </a:solidFill>
              <a:latin typeface="Tahoma"/>
              <a:ea typeface="Tahoma"/>
              <a:cs typeface="Tahoma"/>
              <a:sym typeface="Tahoma"/>
            </a:endParaRPr>
          </a:p>
          <a:p>
            <a:pPr indent="-292100" lvl="0" marL="292100" marR="0" rtl="1" algn="r">
              <a:lnSpc>
                <a:spcPct val="90000"/>
              </a:lnSpc>
              <a:spcBef>
                <a:spcPts val="1000"/>
              </a:spcBef>
              <a:spcAft>
                <a:spcPts val="0"/>
              </a:spcAft>
              <a:buClr>
                <a:schemeClr val="dk1"/>
              </a:buClr>
              <a:buSzPts val="3200"/>
              <a:buFont typeface="Noto Sans Symbols"/>
              <a:buChar char="▪"/>
            </a:pPr>
            <a:r>
              <a:rPr b="1" i="0" lang="iw-IL" sz="3200" u="none" cap="none" strike="noStrike">
                <a:solidFill>
                  <a:schemeClr val="dk1"/>
                </a:solidFill>
                <a:latin typeface="Tahoma"/>
                <a:ea typeface="Tahoma"/>
                <a:cs typeface="Tahoma"/>
                <a:sym typeface="Tahoma"/>
              </a:rPr>
              <a:t>מי מהיר יותר?</a:t>
            </a:r>
            <a:br>
              <a:rPr b="1" i="0" lang="iw-IL" sz="3200" u="none" cap="none" strike="noStrike">
                <a:solidFill>
                  <a:schemeClr val="dk1"/>
                </a:solidFill>
                <a:latin typeface="Tahoma"/>
                <a:ea typeface="Tahoma"/>
                <a:cs typeface="Tahoma"/>
                <a:sym typeface="Tahoma"/>
              </a:rPr>
            </a:br>
            <a:endParaRPr b="0" i="0" sz="3200" u="none" cap="none" strike="noStrike">
              <a:solidFill>
                <a:schemeClr val="dk1"/>
              </a:solidFill>
              <a:latin typeface="Tahoma"/>
              <a:ea typeface="Tahoma"/>
              <a:cs typeface="Tahoma"/>
              <a:sym typeface="Tahoma"/>
            </a:endParaRPr>
          </a:p>
        </p:txBody>
      </p:sp>
      <p:sp>
        <p:nvSpPr>
          <p:cNvPr id="632" name="Google Shape;632;p49"/>
          <p:cNvSpPr txBox="1"/>
          <p:nvPr/>
        </p:nvSpPr>
        <p:spPr>
          <a:xfrm>
            <a:off x="5857997" y="2162295"/>
            <a:ext cx="4451348" cy="936706"/>
          </a:xfrm>
          <a:prstGeom prst="rect">
            <a:avLst/>
          </a:prstGeom>
          <a:gradFill>
            <a:gsLst>
              <a:gs pos="0">
                <a:srgbClr val="FFDC9B"/>
              </a:gs>
              <a:gs pos="50000">
                <a:srgbClr val="FFD68D"/>
              </a:gs>
              <a:gs pos="100000">
                <a:srgbClr val="FFD478"/>
              </a:gs>
            </a:gsLst>
            <a:lin ang="5400000" scaled="0"/>
          </a:gradFill>
          <a:ln cap="flat" cmpd="sng" w="952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2E75B5"/>
              </a:buClr>
              <a:buSzPts val="2800"/>
              <a:buFont typeface="Noto Sans Symbols"/>
              <a:buNone/>
            </a:pPr>
            <a:r>
              <a:rPr b="1" i="0" lang="iw-IL" sz="2800" u="none" cap="none" strike="noStrike">
                <a:solidFill>
                  <a:srgbClr val="2E75B5"/>
                </a:solidFill>
                <a:latin typeface="Tahoma"/>
                <a:ea typeface="Tahoma"/>
                <a:cs typeface="Tahoma"/>
                <a:sym typeface="Tahoma"/>
              </a:rPr>
              <a:t>ריבוב (Multiplexing)</a:t>
            </a:r>
            <a:endParaRPr b="1" i="0" sz="2800" u="none" cap="none" strike="noStrike">
              <a:solidFill>
                <a:srgbClr val="2E75B5"/>
              </a:solidFill>
              <a:latin typeface="Tahoma"/>
              <a:ea typeface="Tahoma"/>
              <a:cs typeface="Tahoma"/>
              <a:sym typeface="Tahoma"/>
            </a:endParaRPr>
          </a:p>
        </p:txBody>
      </p:sp>
      <p:sp>
        <p:nvSpPr>
          <p:cNvPr id="633" name="Google Shape;633;p49"/>
          <p:cNvSpPr txBox="1"/>
          <p:nvPr/>
        </p:nvSpPr>
        <p:spPr>
          <a:xfrm>
            <a:off x="1265693" y="2162295"/>
            <a:ext cx="4451348" cy="936706"/>
          </a:xfrm>
          <a:prstGeom prst="rect">
            <a:avLst/>
          </a:prstGeom>
          <a:gradFill>
            <a:gsLst>
              <a:gs pos="0">
                <a:srgbClr val="FFDC9B"/>
              </a:gs>
              <a:gs pos="50000">
                <a:srgbClr val="FFD68D"/>
              </a:gs>
              <a:gs pos="100000">
                <a:srgbClr val="FFD478"/>
              </a:gs>
            </a:gsLst>
            <a:lin ang="5400000" scaled="0"/>
          </a:gradFill>
          <a:ln cap="flat" cmpd="sng" w="952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2E75B5"/>
              </a:buClr>
              <a:buSzPts val="2800"/>
              <a:buFont typeface="Noto Sans Symbols"/>
              <a:buNone/>
            </a:pPr>
            <a:r>
              <a:rPr b="1" i="0" lang="iw-IL" sz="2800" u="none" cap="none" strike="noStrike">
                <a:solidFill>
                  <a:srgbClr val="2E75B5"/>
                </a:solidFill>
                <a:latin typeface="Tahoma"/>
                <a:ea typeface="Tahoma"/>
                <a:cs typeface="Tahoma"/>
                <a:sym typeface="Tahoma"/>
              </a:rPr>
              <a:t>העברה אמינה של מידע</a:t>
            </a:r>
            <a:endParaRPr b="1" i="0" sz="2800" u="none" cap="none" strike="noStrike">
              <a:solidFill>
                <a:srgbClr val="2E75B5"/>
              </a:solidFill>
              <a:latin typeface="Tahoma"/>
              <a:ea typeface="Tahoma"/>
              <a:cs typeface="Tahoma"/>
              <a:sym typeface="Tahoma"/>
            </a:endParaRPr>
          </a:p>
        </p:txBody>
      </p:sp>
      <p:sp>
        <p:nvSpPr>
          <p:cNvPr id="634" name="Google Shape;634;p49"/>
          <p:cNvSpPr txBox="1"/>
          <p:nvPr/>
        </p:nvSpPr>
        <p:spPr>
          <a:xfrm>
            <a:off x="10451939" y="3193808"/>
            <a:ext cx="1261652" cy="936706"/>
          </a:xfrm>
          <a:prstGeom prst="rect">
            <a:avLst/>
          </a:prstGeom>
          <a:gradFill>
            <a:gsLst>
              <a:gs pos="0">
                <a:srgbClr val="FFDC9B"/>
              </a:gs>
              <a:gs pos="50000">
                <a:srgbClr val="FFD68D"/>
              </a:gs>
              <a:gs pos="100000">
                <a:srgbClr val="FFD478"/>
              </a:gs>
            </a:gsLst>
            <a:lin ang="5400000" scaled="0"/>
          </a:gradFill>
          <a:ln cap="flat" cmpd="sng" w="952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chemeClr val="dk1"/>
              </a:buClr>
              <a:buSzPts val="2800"/>
              <a:buFont typeface="Noto Sans Symbols"/>
              <a:buNone/>
            </a:pPr>
            <a:r>
              <a:rPr b="1" i="0" lang="iw-IL" sz="2800" u="none" cap="none" strike="noStrike">
                <a:solidFill>
                  <a:schemeClr val="dk1"/>
                </a:solidFill>
                <a:latin typeface="Tahoma"/>
                <a:ea typeface="Tahoma"/>
                <a:cs typeface="Tahoma"/>
                <a:sym typeface="Tahoma"/>
              </a:rPr>
              <a:t>UDP</a:t>
            </a:r>
            <a:endParaRPr b="1" i="0" sz="2800" u="none" cap="none" strike="noStrike">
              <a:solidFill>
                <a:schemeClr val="dk1"/>
              </a:solidFill>
              <a:latin typeface="Tahoma"/>
              <a:ea typeface="Tahoma"/>
              <a:cs typeface="Tahoma"/>
              <a:sym typeface="Tahoma"/>
            </a:endParaRPr>
          </a:p>
        </p:txBody>
      </p:sp>
      <p:sp>
        <p:nvSpPr>
          <p:cNvPr id="635" name="Google Shape;635;p49"/>
          <p:cNvSpPr txBox="1"/>
          <p:nvPr/>
        </p:nvSpPr>
        <p:spPr>
          <a:xfrm>
            <a:off x="10451940" y="4303672"/>
            <a:ext cx="1261652" cy="928085"/>
          </a:xfrm>
          <a:prstGeom prst="rect">
            <a:avLst/>
          </a:prstGeom>
          <a:gradFill>
            <a:gsLst>
              <a:gs pos="0">
                <a:srgbClr val="FFDC9B"/>
              </a:gs>
              <a:gs pos="50000">
                <a:srgbClr val="FFD68D"/>
              </a:gs>
              <a:gs pos="100000">
                <a:srgbClr val="FFD478"/>
              </a:gs>
            </a:gsLst>
            <a:lin ang="5400000" scaled="0"/>
          </a:gradFill>
          <a:ln cap="flat" cmpd="sng" w="952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chemeClr val="dk1"/>
              </a:buClr>
              <a:buSzPts val="2800"/>
              <a:buFont typeface="Noto Sans Symbols"/>
              <a:buNone/>
            </a:pPr>
            <a:r>
              <a:rPr b="1" i="0" lang="iw-IL" sz="2800" u="none" cap="none" strike="noStrike">
                <a:solidFill>
                  <a:schemeClr val="dk1"/>
                </a:solidFill>
                <a:latin typeface="Tahoma"/>
                <a:ea typeface="Tahoma"/>
                <a:cs typeface="Tahoma"/>
                <a:sym typeface="Tahoma"/>
              </a:rPr>
              <a:t>TCP</a:t>
            </a:r>
            <a:endParaRPr b="1" i="0" sz="2800" u="none" cap="none" strike="noStrike">
              <a:solidFill>
                <a:schemeClr val="dk1"/>
              </a:solidFill>
              <a:latin typeface="Tahoma"/>
              <a:ea typeface="Tahoma"/>
              <a:cs typeface="Tahoma"/>
              <a:sym typeface="Tahoma"/>
            </a:endParaRPr>
          </a:p>
        </p:txBody>
      </p:sp>
      <p:sp>
        <p:nvSpPr>
          <p:cNvPr id="636" name="Google Shape;636;p49"/>
          <p:cNvSpPr/>
          <p:nvPr/>
        </p:nvSpPr>
        <p:spPr>
          <a:xfrm>
            <a:off x="7696325" y="3447995"/>
            <a:ext cx="774691" cy="643855"/>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iw-IL" sz="8000" u="none" cap="none" strike="noStrike">
                <a:solidFill>
                  <a:srgbClr val="00B050"/>
                </a:solidFill>
                <a:latin typeface="Calibri"/>
                <a:ea typeface="Calibri"/>
                <a:cs typeface="Calibri"/>
                <a:sym typeface="Calibri"/>
              </a:rPr>
              <a:t>✓</a:t>
            </a:r>
            <a:endParaRPr b="0" i="0" sz="8000" u="none" cap="none" strike="noStrike">
              <a:solidFill>
                <a:srgbClr val="00B050"/>
              </a:solidFill>
              <a:latin typeface="Calibri"/>
              <a:ea typeface="Calibri"/>
              <a:cs typeface="Calibri"/>
              <a:sym typeface="Calibri"/>
            </a:endParaRPr>
          </a:p>
        </p:txBody>
      </p:sp>
      <p:sp>
        <p:nvSpPr>
          <p:cNvPr id="637" name="Google Shape;637;p49"/>
          <p:cNvSpPr/>
          <p:nvPr/>
        </p:nvSpPr>
        <p:spPr>
          <a:xfrm>
            <a:off x="7696325" y="4354532"/>
            <a:ext cx="774691" cy="643855"/>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iw-IL" sz="8000" u="none" cap="none" strike="noStrike">
                <a:solidFill>
                  <a:srgbClr val="00B050"/>
                </a:solidFill>
                <a:latin typeface="Calibri"/>
                <a:ea typeface="Calibri"/>
                <a:cs typeface="Calibri"/>
                <a:sym typeface="Calibri"/>
              </a:rPr>
              <a:t>✓</a:t>
            </a:r>
            <a:endParaRPr b="0" i="0" sz="8000" u="none" cap="none" strike="noStrike">
              <a:solidFill>
                <a:srgbClr val="00B050"/>
              </a:solidFill>
              <a:latin typeface="Calibri"/>
              <a:ea typeface="Calibri"/>
              <a:cs typeface="Calibri"/>
              <a:sym typeface="Calibri"/>
            </a:endParaRPr>
          </a:p>
        </p:txBody>
      </p:sp>
      <p:sp>
        <p:nvSpPr>
          <p:cNvPr id="638" name="Google Shape;638;p49"/>
          <p:cNvSpPr/>
          <p:nvPr/>
        </p:nvSpPr>
        <p:spPr>
          <a:xfrm>
            <a:off x="3083324" y="3360764"/>
            <a:ext cx="774691" cy="643855"/>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iw-IL" sz="11500" u="none" cap="none" strike="noStrike">
                <a:solidFill>
                  <a:srgbClr val="FF0000"/>
                </a:solidFill>
                <a:latin typeface="Calibri"/>
                <a:ea typeface="Calibri"/>
                <a:cs typeface="Calibri"/>
                <a:sym typeface="Calibri"/>
              </a:rPr>
              <a:t>✗</a:t>
            </a:r>
            <a:endParaRPr b="0" i="0" sz="11500" u="none" cap="none" strike="noStrike">
              <a:solidFill>
                <a:srgbClr val="FF0000"/>
              </a:solidFill>
              <a:latin typeface="Calibri"/>
              <a:ea typeface="Calibri"/>
              <a:cs typeface="Calibri"/>
              <a:sym typeface="Calibri"/>
            </a:endParaRPr>
          </a:p>
        </p:txBody>
      </p:sp>
      <p:sp>
        <p:nvSpPr>
          <p:cNvPr id="639" name="Google Shape;639;p49"/>
          <p:cNvSpPr/>
          <p:nvPr/>
        </p:nvSpPr>
        <p:spPr>
          <a:xfrm>
            <a:off x="3104021" y="4354532"/>
            <a:ext cx="774691" cy="643855"/>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iw-IL" sz="8000" u="none" cap="none" strike="noStrike">
                <a:solidFill>
                  <a:srgbClr val="00B050"/>
                </a:solidFill>
                <a:latin typeface="Calibri"/>
                <a:ea typeface="Calibri"/>
                <a:cs typeface="Calibri"/>
                <a:sym typeface="Calibri"/>
              </a:rPr>
              <a:t>✓</a:t>
            </a:r>
            <a:endParaRPr b="0" i="0" sz="8000" u="none" cap="none" strike="noStrike">
              <a:solidFill>
                <a:srgbClr val="00B050"/>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630"/>
                                        </p:tgtEl>
                                        <p:attrNameLst>
                                          <p:attrName>style.visibility</p:attrName>
                                        </p:attrNameLst>
                                      </p:cBhvr>
                                      <p:to>
                                        <p:strVal val="visible"/>
                                      </p:to>
                                    </p:set>
                                    <p:animEffect filter="fade" transition="in">
                                      <p:cBhvr>
                                        <p:cTn dur="500"/>
                                        <p:tgtEl>
                                          <p:spTgt spid="63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100"/>
                                  </p:stCondLst>
                                  <p:childTnLst>
                                    <p:set>
                                      <p:cBhvr>
                                        <p:cTn dur="1" fill="hold">
                                          <p:stCondLst>
                                            <p:cond delay="0"/>
                                          </p:stCondLst>
                                        </p:cTn>
                                        <p:tgtEl>
                                          <p:spTgt spid="631">
                                            <p:txEl>
                                              <p:pRg end="0" st="0"/>
                                            </p:txEl>
                                          </p:spTgt>
                                        </p:tgtEl>
                                        <p:attrNameLst>
                                          <p:attrName>style.visibility</p:attrName>
                                        </p:attrNameLst>
                                      </p:cBhvr>
                                      <p:to>
                                        <p:strVal val="visible"/>
                                      </p:to>
                                    </p:set>
                                    <p:animEffect filter="fade" transition="in">
                                      <p:cBhvr>
                                        <p:cTn dur="500"/>
                                        <p:tgtEl>
                                          <p:spTgt spid="63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100"/>
                                  </p:stCondLst>
                                  <p:childTnLst>
                                    <p:set>
                                      <p:cBhvr>
                                        <p:cTn dur="1" fill="hold">
                                          <p:stCondLst>
                                            <p:cond delay="0"/>
                                          </p:stCondLst>
                                        </p:cTn>
                                        <p:tgtEl>
                                          <p:spTgt spid="631">
                                            <p:txEl>
                                              <p:pRg end="1" st="1"/>
                                            </p:txEl>
                                          </p:spTgt>
                                        </p:tgtEl>
                                        <p:attrNameLst>
                                          <p:attrName>style.visibility</p:attrName>
                                        </p:attrNameLst>
                                      </p:cBhvr>
                                      <p:to>
                                        <p:strVal val="visible"/>
                                      </p:to>
                                    </p:set>
                                    <p:animEffect filter="fade" transition="in">
                                      <p:cBhvr>
                                        <p:cTn dur="500"/>
                                        <p:tgtEl>
                                          <p:spTgt spid="63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100"/>
                                  </p:stCondLst>
                                  <p:childTnLst>
                                    <p:set>
                                      <p:cBhvr>
                                        <p:cTn dur="1" fill="hold">
                                          <p:stCondLst>
                                            <p:cond delay="0"/>
                                          </p:stCondLst>
                                        </p:cTn>
                                        <p:tgtEl>
                                          <p:spTgt spid="631">
                                            <p:txEl>
                                              <p:pRg end="2" st="2"/>
                                            </p:txEl>
                                          </p:spTgt>
                                        </p:tgtEl>
                                        <p:attrNameLst>
                                          <p:attrName>style.visibility</p:attrName>
                                        </p:attrNameLst>
                                      </p:cBhvr>
                                      <p:to>
                                        <p:strVal val="visible"/>
                                      </p:to>
                                    </p:set>
                                    <p:animEffect filter="fade" transition="in">
                                      <p:cBhvr>
                                        <p:cTn dur="500"/>
                                        <p:tgtEl>
                                          <p:spTgt spid="631">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100"/>
                                  </p:stCondLst>
                                  <p:childTnLst>
                                    <p:set>
                                      <p:cBhvr>
                                        <p:cTn dur="1" fill="hold">
                                          <p:stCondLst>
                                            <p:cond delay="0"/>
                                          </p:stCondLst>
                                        </p:cTn>
                                        <p:tgtEl>
                                          <p:spTgt spid="631">
                                            <p:txEl>
                                              <p:pRg end="3" st="3"/>
                                            </p:txEl>
                                          </p:spTgt>
                                        </p:tgtEl>
                                        <p:attrNameLst>
                                          <p:attrName>style.visibility</p:attrName>
                                        </p:attrNameLst>
                                      </p:cBhvr>
                                      <p:to>
                                        <p:strVal val="visible"/>
                                      </p:to>
                                    </p:set>
                                    <p:animEffect filter="fade" transition="in">
                                      <p:cBhvr>
                                        <p:cTn dur="500"/>
                                        <p:tgtEl>
                                          <p:spTgt spid="631">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100"/>
                                  </p:stCondLst>
                                  <p:childTnLst>
                                    <p:set>
                                      <p:cBhvr>
                                        <p:cTn dur="1" fill="hold">
                                          <p:stCondLst>
                                            <p:cond delay="0"/>
                                          </p:stCondLst>
                                        </p:cTn>
                                        <p:tgtEl>
                                          <p:spTgt spid="631">
                                            <p:txEl>
                                              <p:pRg end="4" st="4"/>
                                            </p:txEl>
                                          </p:spTgt>
                                        </p:tgtEl>
                                        <p:attrNameLst>
                                          <p:attrName>style.visibility</p:attrName>
                                        </p:attrNameLst>
                                      </p:cBhvr>
                                      <p:to>
                                        <p:strVal val="visible"/>
                                      </p:to>
                                    </p:set>
                                    <p:animEffect filter="fade" transition="in">
                                      <p:cBhvr>
                                        <p:cTn dur="500"/>
                                        <p:tgtEl>
                                          <p:spTgt spid="631">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100"/>
                                  </p:stCondLst>
                                  <p:childTnLst>
                                    <p:set>
                                      <p:cBhvr>
                                        <p:cTn dur="1" fill="hold">
                                          <p:stCondLst>
                                            <p:cond delay="0"/>
                                          </p:stCondLst>
                                        </p:cTn>
                                        <p:tgtEl>
                                          <p:spTgt spid="631">
                                            <p:txEl>
                                              <p:pRg end="5" st="5"/>
                                            </p:txEl>
                                          </p:spTgt>
                                        </p:tgtEl>
                                        <p:attrNameLst>
                                          <p:attrName>style.visibility</p:attrName>
                                        </p:attrNameLst>
                                      </p:cBhvr>
                                      <p:to>
                                        <p:strVal val="visible"/>
                                      </p:to>
                                    </p:set>
                                    <p:animEffect filter="fade" transition="in">
                                      <p:cBhvr>
                                        <p:cTn dur="500"/>
                                        <p:tgtEl>
                                          <p:spTgt spid="631">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100"/>
                                  </p:stCondLst>
                                  <p:childTnLst>
                                    <p:set>
                                      <p:cBhvr>
                                        <p:cTn dur="1" fill="hold">
                                          <p:stCondLst>
                                            <p:cond delay="0"/>
                                          </p:stCondLst>
                                        </p:cTn>
                                        <p:tgtEl>
                                          <p:spTgt spid="631">
                                            <p:txEl>
                                              <p:pRg end="6" st="6"/>
                                            </p:txEl>
                                          </p:spTgt>
                                        </p:tgtEl>
                                        <p:attrNameLst>
                                          <p:attrName>style.visibility</p:attrName>
                                        </p:attrNameLst>
                                      </p:cBhvr>
                                      <p:to>
                                        <p:strVal val="visible"/>
                                      </p:to>
                                    </p:set>
                                    <p:animEffect filter="fade" transition="in">
                                      <p:cBhvr>
                                        <p:cTn dur="500"/>
                                        <p:tgtEl>
                                          <p:spTgt spid="631">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100"/>
                                  </p:stCondLst>
                                  <p:childTnLst>
                                    <p:set>
                                      <p:cBhvr>
                                        <p:cTn dur="1" fill="hold">
                                          <p:stCondLst>
                                            <p:cond delay="0"/>
                                          </p:stCondLst>
                                        </p:cTn>
                                        <p:tgtEl>
                                          <p:spTgt spid="631">
                                            <p:txEl>
                                              <p:pRg end="7" st="7"/>
                                            </p:txEl>
                                          </p:spTgt>
                                        </p:tgtEl>
                                        <p:attrNameLst>
                                          <p:attrName>style.visibility</p:attrName>
                                        </p:attrNameLst>
                                      </p:cBhvr>
                                      <p:to>
                                        <p:strVal val="visible"/>
                                      </p:to>
                                    </p:set>
                                    <p:animEffect filter="fade" transition="in">
                                      <p:cBhvr>
                                        <p:cTn dur="500"/>
                                        <p:tgtEl>
                                          <p:spTgt spid="631">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100"/>
                                  </p:stCondLst>
                                  <p:childTnLst>
                                    <p:set>
                                      <p:cBhvr>
                                        <p:cTn dur="1" fill="hold">
                                          <p:stCondLst>
                                            <p:cond delay="0"/>
                                          </p:stCondLst>
                                        </p:cTn>
                                        <p:tgtEl>
                                          <p:spTgt spid="631">
                                            <p:txEl>
                                              <p:pRg end="8" st="8"/>
                                            </p:txEl>
                                          </p:spTgt>
                                        </p:tgtEl>
                                        <p:attrNameLst>
                                          <p:attrName>style.visibility</p:attrName>
                                        </p:attrNameLst>
                                      </p:cBhvr>
                                      <p:to>
                                        <p:strVal val="visible"/>
                                      </p:to>
                                    </p:set>
                                    <p:animEffect filter="fade" transition="in">
                                      <p:cBhvr>
                                        <p:cTn dur="500"/>
                                        <p:tgtEl>
                                          <p:spTgt spid="631">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34"/>
                                        </p:tgtEl>
                                        <p:attrNameLst>
                                          <p:attrName>style.visibility</p:attrName>
                                        </p:attrNameLst>
                                      </p:cBhvr>
                                      <p:to>
                                        <p:strVal val="visible"/>
                                      </p:to>
                                    </p:set>
                                    <p:animEffect filter="fade" transition="in">
                                      <p:cBhvr>
                                        <p:cTn dur="1000"/>
                                        <p:tgtEl>
                                          <p:spTgt spid="63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35"/>
                                        </p:tgtEl>
                                        <p:attrNameLst>
                                          <p:attrName>style.visibility</p:attrName>
                                        </p:attrNameLst>
                                      </p:cBhvr>
                                      <p:to>
                                        <p:strVal val="visible"/>
                                      </p:to>
                                    </p:set>
                                    <p:animEffect filter="fade" transition="in">
                                      <p:cBhvr>
                                        <p:cTn dur="1100"/>
                                        <p:tgtEl>
                                          <p:spTgt spid="63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32"/>
                                        </p:tgtEl>
                                        <p:attrNameLst>
                                          <p:attrName>style.visibility</p:attrName>
                                        </p:attrNameLst>
                                      </p:cBhvr>
                                      <p:to>
                                        <p:strVal val="visible"/>
                                      </p:to>
                                    </p:set>
                                    <p:animEffect filter="fade" transition="in">
                                      <p:cBhvr>
                                        <p:cTn dur="1000"/>
                                        <p:tgtEl>
                                          <p:spTgt spid="63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33"/>
                                        </p:tgtEl>
                                        <p:attrNameLst>
                                          <p:attrName>style.visibility</p:attrName>
                                        </p:attrNameLst>
                                      </p:cBhvr>
                                      <p:to>
                                        <p:strVal val="visible"/>
                                      </p:to>
                                    </p:set>
                                    <p:animEffect filter="fade" transition="in">
                                      <p:cBhvr>
                                        <p:cTn dur="1100"/>
                                        <p:tgtEl>
                                          <p:spTgt spid="63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36"/>
                                        </p:tgtEl>
                                        <p:attrNameLst>
                                          <p:attrName>style.visibility</p:attrName>
                                        </p:attrNameLst>
                                      </p:cBhvr>
                                      <p:to>
                                        <p:strVal val="visible"/>
                                      </p:to>
                                    </p:set>
                                    <p:animEffect filter="fade" transition="in">
                                      <p:cBhvr>
                                        <p:cTn dur="1000"/>
                                        <p:tgtEl>
                                          <p:spTgt spid="63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37"/>
                                        </p:tgtEl>
                                        <p:attrNameLst>
                                          <p:attrName>style.visibility</p:attrName>
                                        </p:attrNameLst>
                                      </p:cBhvr>
                                      <p:to>
                                        <p:strVal val="visible"/>
                                      </p:to>
                                    </p:set>
                                    <p:animEffect filter="fade" transition="in">
                                      <p:cBhvr>
                                        <p:cTn dur="1000"/>
                                        <p:tgtEl>
                                          <p:spTgt spid="63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38"/>
                                        </p:tgtEl>
                                        <p:attrNameLst>
                                          <p:attrName>style.visibility</p:attrName>
                                        </p:attrNameLst>
                                      </p:cBhvr>
                                      <p:to>
                                        <p:strVal val="visible"/>
                                      </p:to>
                                    </p:set>
                                    <p:animEffect filter="fade" transition="in">
                                      <p:cBhvr>
                                        <p:cTn dur="1000"/>
                                        <p:tgtEl>
                                          <p:spTgt spid="63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39"/>
                                        </p:tgtEl>
                                        <p:attrNameLst>
                                          <p:attrName>style.visibility</p:attrName>
                                        </p:attrNameLst>
                                      </p:cBhvr>
                                      <p:to>
                                        <p:strVal val="visible"/>
                                      </p:to>
                                    </p:set>
                                    <p:animEffect filter="fade" transition="in">
                                      <p:cBhvr>
                                        <p:cTn dur="1000"/>
                                        <p:tgtEl>
                                          <p:spTgt spid="63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4" name="Shape 644"/>
        <p:cNvGrpSpPr/>
        <p:nvPr/>
      </p:nvGrpSpPr>
      <p:grpSpPr>
        <a:xfrm>
          <a:off x="0" y="0"/>
          <a:ext cx="0" cy="0"/>
          <a:chOff x="0" y="0"/>
          <a:chExt cx="0" cy="0"/>
        </a:xfrm>
      </p:grpSpPr>
      <p:sp>
        <p:nvSpPr>
          <p:cNvPr id="645" name="Google Shape;645;p50"/>
          <p:cNvSpPr txBox="1"/>
          <p:nvPr>
            <p:ph type="title"/>
          </p:nvPr>
        </p:nvSpPr>
        <p:spPr>
          <a:xfrm>
            <a:off x="0" y="36757"/>
            <a:ext cx="12123962" cy="934792"/>
          </a:xfrm>
          <a:prstGeom prst="rect">
            <a:avLst/>
          </a:prstGeom>
          <a:noFill/>
          <a:ln>
            <a:noFill/>
          </a:ln>
        </p:spPr>
        <p:txBody>
          <a:bodyPr anchorCtr="0" anchor="ctr" bIns="45700" lIns="91425" spcFirstLastPara="1" rIns="91425" wrap="square" tIns="45700">
            <a:noAutofit/>
          </a:bodyPr>
          <a:lstStyle/>
          <a:p>
            <a:pPr indent="0" lvl="0" marL="0" marR="0" rtl="1" algn="ctr">
              <a:lnSpc>
                <a:spcPct val="90000"/>
              </a:lnSpc>
              <a:spcBef>
                <a:spcPts val="0"/>
              </a:spcBef>
              <a:spcAft>
                <a:spcPts val="0"/>
              </a:spcAft>
              <a:buClr>
                <a:schemeClr val="dk1"/>
              </a:buClr>
              <a:buSzPts val="4400"/>
              <a:buFont typeface="Tahoma"/>
              <a:buNone/>
            </a:pPr>
            <a:r>
              <a:rPr b="1" i="0" lang="iw-IL" sz="4400" u="none" cap="none" strike="noStrike">
                <a:solidFill>
                  <a:schemeClr val="dk1"/>
                </a:solidFill>
                <a:latin typeface="Tahoma"/>
                <a:ea typeface="Tahoma"/>
                <a:cs typeface="Tahoma"/>
                <a:sym typeface="Tahoma"/>
              </a:rPr>
              <a:t>תראו מי חזר...</a:t>
            </a:r>
            <a:endParaRPr b="1" i="0" sz="4400" u="none" cap="none" strike="noStrike">
              <a:solidFill>
                <a:schemeClr val="dk1"/>
              </a:solidFill>
              <a:latin typeface="Tahoma"/>
              <a:ea typeface="Tahoma"/>
              <a:cs typeface="Tahoma"/>
              <a:sym typeface="Tahoma"/>
            </a:endParaRPr>
          </a:p>
        </p:txBody>
      </p:sp>
      <p:sp>
        <p:nvSpPr>
          <p:cNvPr id="646" name="Google Shape;646;p50"/>
          <p:cNvSpPr txBox="1"/>
          <p:nvPr/>
        </p:nvSpPr>
        <p:spPr>
          <a:xfrm>
            <a:off x="2184400" y="3437263"/>
            <a:ext cx="7632700" cy="740281"/>
          </a:xfrm>
          <a:prstGeom prst="rect">
            <a:avLst/>
          </a:prstGeom>
          <a:noFill/>
          <a:ln>
            <a:noFill/>
          </a:ln>
        </p:spPr>
        <p:txBody>
          <a:bodyPr anchorCtr="0" anchor="ctr" bIns="45700" lIns="91425" spcFirstLastPara="1" rIns="91425" wrap="square" tIns="45700">
            <a:noAutofit/>
          </a:bodyPr>
          <a:lstStyle/>
          <a:p>
            <a:pPr indent="0" lvl="0" marL="0" marR="0" rtl="1" algn="ctr">
              <a:lnSpc>
                <a:spcPct val="90000"/>
              </a:lnSpc>
              <a:spcBef>
                <a:spcPts val="0"/>
              </a:spcBef>
              <a:spcAft>
                <a:spcPts val="0"/>
              </a:spcAft>
              <a:buClr>
                <a:srgbClr val="00B0F0"/>
              </a:buClr>
              <a:buSzPts val="4400"/>
              <a:buFont typeface="Tahoma"/>
              <a:buNone/>
            </a:pPr>
            <a:r>
              <a:rPr b="1" i="0" lang="iw-IL" sz="4400" u="none" cap="none" strike="noStrike">
                <a:solidFill>
                  <a:srgbClr val="00B0F0"/>
                </a:solidFill>
                <a:latin typeface="Tahoma"/>
                <a:ea typeface="Tahoma"/>
                <a:cs typeface="Tahoma"/>
                <a:sym typeface="Tahoma"/>
              </a:rPr>
              <a:t>הדגמה</a:t>
            </a:r>
            <a:endParaRPr b="1" i="0" sz="4400" u="none" cap="none" strike="noStrike">
              <a:solidFill>
                <a:srgbClr val="00B0F0"/>
              </a:solidFill>
              <a:latin typeface="Tahoma"/>
              <a:ea typeface="Tahoma"/>
              <a:cs typeface="Tahoma"/>
              <a:sym typeface="Tahoma"/>
            </a:endParaRPr>
          </a:p>
        </p:txBody>
      </p:sp>
      <p:pic>
        <p:nvPicPr>
          <p:cNvPr descr="http://mindprod.com/image/corplogo/wireshark.png" id="647" name="Google Shape;647;p50"/>
          <p:cNvPicPr preferRelativeResize="0"/>
          <p:nvPr/>
        </p:nvPicPr>
        <p:blipFill rotWithShape="1">
          <a:blip r:embed="rId3">
            <a:alphaModFix/>
          </a:blip>
          <a:srcRect b="0" l="0" r="0" t="0"/>
          <a:stretch/>
        </p:blipFill>
        <p:spPr>
          <a:xfrm>
            <a:off x="4128917" y="2090392"/>
            <a:ext cx="3965122" cy="134566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647"/>
                                        </p:tgtEl>
                                        <p:attrNameLst>
                                          <p:attrName>style.visibility</p:attrName>
                                        </p:attrNameLst>
                                      </p:cBhvr>
                                      <p:to>
                                        <p:strVal val="visible"/>
                                      </p:to>
                                    </p:set>
                                    <p:animEffect filter="fade" transition="in">
                                      <p:cBhvr>
                                        <p:cTn dur="500"/>
                                        <p:tgtEl>
                                          <p:spTgt spid="647"/>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646"/>
                                        </p:tgtEl>
                                        <p:attrNameLst>
                                          <p:attrName>style.visibility</p:attrName>
                                        </p:attrNameLst>
                                      </p:cBhvr>
                                      <p:to>
                                        <p:strVal val="visible"/>
                                      </p:to>
                                    </p:set>
                                    <p:animEffect filter="fade" transition="in">
                                      <p:cBhvr>
                                        <p:cTn dur="500"/>
                                        <p:tgtEl>
                                          <p:spTgt spid="64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2" name="Shape 652"/>
        <p:cNvGrpSpPr/>
        <p:nvPr/>
      </p:nvGrpSpPr>
      <p:grpSpPr>
        <a:xfrm>
          <a:off x="0" y="0"/>
          <a:ext cx="0" cy="0"/>
          <a:chOff x="0" y="0"/>
          <a:chExt cx="0" cy="0"/>
        </a:xfrm>
      </p:grpSpPr>
      <p:sp>
        <p:nvSpPr>
          <p:cNvPr id="653" name="Google Shape;653;p51"/>
          <p:cNvSpPr txBox="1"/>
          <p:nvPr/>
        </p:nvSpPr>
        <p:spPr>
          <a:xfrm>
            <a:off x="156481" y="1155700"/>
            <a:ext cx="11811000" cy="5436829"/>
          </a:xfrm>
          <a:prstGeom prst="rect">
            <a:avLst/>
          </a:prstGeom>
          <a:noFill/>
          <a:ln>
            <a:noFill/>
          </a:ln>
        </p:spPr>
        <p:txBody>
          <a:bodyPr anchorCtr="0" anchor="t" bIns="45700" lIns="91425" spcFirstLastPara="1" rIns="91425" wrap="square" tIns="45700">
            <a:noAutofit/>
          </a:bodyPr>
          <a:lstStyle/>
          <a:p>
            <a:pPr indent="-292100" lvl="0" marL="292100" marR="0" rtl="1" algn="r">
              <a:lnSpc>
                <a:spcPct val="100000"/>
              </a:lnSpc>
              <a:spcBef>
                <a:spcPts val="0"/>
              </a:spcBef>
              <a:spcAft>
                <a:spcPts val="0"/>
              </a:spcAft>
              <a:buClr>
                <a:srgbClr val="0099D5"/>
              </a:buClr>
              <a:buSzPts val="3200"/>
              <a:buFont typeface="Noto Sans Symbols"/>
              <a:buChar char="▪"/>
            </a:pPr>
            <a:r>
              <a:rPr b="1" i="0" lang="iw-IL" sz="3200" u="none" cap="none" strike="noStrike">
                <a:solidFill>
                  <a:srgbClr val="0099D5"/>
                </a:solidFill>
                <a:latin typeface="Tahoma"/>
                <a:ea typeface="Tahoma"/>
                <a:cs typeface="Tahoma"/>
                <a:sym typeface="Tahoma"/>
              </a:rPr>
              <a:t>סינון לפי Port</a:t>
            </a:r>
            <a:endParaRPr b="1" i="0" sz="3200" u="none" cap="none" strike="noStrike">
              <a:solidFill>
                <a:srgbClr val="0099D5"/>
              </a:solidFill>
              <a:latin typeface="Tahoma"/>
              <a:ea typeface="Tahoma"/>
              <a:cs typeface="Tahoma"/>
              <a:sym typeface="Tahoma"/>
            </a:endParaRPr>
          </a:p>
          <a:p>
            <a:pPr indent="0" lvl="0" marL="0" marR="0" rtl="1" algn="r">
              <a:lnSpc>
                <a:spcPct val="100000"/>
              </a:lnSpc>
              <a:spcBef>
                <a:spcPts val="1000"/>
              </a:spcBef>
              <a:spcAft>
                <a:spcPts val="0"/>
              </a:spcAft>
              <a:buClr>
                <a:schemeClr val="dk1"/>
              </a:buClr>
              <a:buSzPts val="2800"/>
              <a:buFont typeface="Noto Sans Symbols"/>
              <a:buNone/>
            </a:pPr>
            <a:r>
              <a:rPr b="0" i="0" lang="iw-IL" sz="2800" u="none" cap="none" strike="noStrike">
                <a:solidFill>
                  <a:schemeClr val="dk1"/>
                </a:solidFill>
                <a:latin typeface="Tahoma"/>
                <a:ea typeface="Tahoma"/>
                <a:cs typeface="Tahoma"/>
                <a:sym typeface="Tahoma"/>
              </a:rPr>
              <a:t>ניתן לסנן לפי Port מקור או יעד.</a:t>
            </a:r>
            <a:endParaRPr/>
          </a:p>
          <a:p>
            <a:pPr indent="0" lvl="0" marL="0" marR="0" rtl="1" algn="r">
              <a:lnSpc>
                <a:spcPct val="100000"/>
              </a:lnSpc>
              <a:spcBef>
                <a:spcPts val="1000"/>
              </a:spcBef>
              <a:spcAft>
                <a:spcPts val="0"/>
              </a:spcAft>
              <a:buClr>
                <a:schemeClr val="dk1"/>
              </a:buClr>
              <a:buSzPts val="2800"/>
              <a:buFont typeface="Noto Sans Symbols"/>
              <a:buNone/>
            </a:pPr>
            <a:r>
              <a:t/>
            </a:r>
            <a:endParaRPr b="0" i="0" sz="2800" u="none" cap="none" strike="noStrike">
              <a:solidFill>
                <a:schemeClr val="dk1"/>
              </a:solidFill>
              <a:latin typeface="Tahoma"/>
              <a:ea typeface="Tahoma"/>
              <a:cs typeface="Tahoma"/>
              <a:sym typeface="Tahoma"/>
            </a:endParaRPr>
          </a:p>
          <a:p>
            <a:pPr indent="0" lvl="0" marL="0" marR="0" rtl="1" algn="r">
              <a:lnSpc>
                <a:spcPct val="100000"/>
              </a:lnSpc>
              <a:spcBef>
                <a:spcPts val="1000"/>
              </a:spcBef>
              <a:spcAft>
                <a:spcPts val="0"/>
              </a:spcAft>
              <a:buClr>
                <a:schemeClr val="dk1"/>
              </a:buClr>
              <a:buSzPts val="2800"/>
              <a:buFont typeface="Noto Sans Symbols"/>
              <a:buNone/>
            </a:pPr>
            <a:r>
              <a:t/>
            </a:r>
            <a:endParaRPr b="0" i="0" sz="2800" u="none" cap="none" strike="noStrike">
              <a:solidFill>
                <a:schemeClr val="dk1"/>
              </a:solidFill>
              <a:latin typeface="Tahoma"/>
              <a:ea typeface="Tahoma"/>
              <a:cs typeface="Tahoma"/>
              <a:sym typeface="Tahoma"/>
            </a:endParaRPr>
          </a:p>
          <a:p>
            <a:pPr indent="0" lvl="0" marL="0" marR="0" rtl="1" algn="r">
              <a:lnSpc>
                <a:spcPct val="100000"/>
              </a:lnSpc>
              <a:spcBef>
                <a:spcPts val="1000"/>
              </a:spcBef>
              <a:spcAft>
                <a:spcPts val="0"/>
              </a:spcAft>
              <a:buClr>
                <a:schemeClr val="dk1"/>
              </a:buClr>
              <a:buSzPts val="2800"/>
              <a:buFont typeface="Noto Sans Symbols"/>
              <a:buNone/>
            </a:pPr>
            <a:r>
              <a:t/>
            </a:r>
            <a:endParaRPr b="0" i="0" sz="2800" u="none" cap="none" strike="noStrike">
              <a:solidFill>
                <a:schemeClr val="dk1"/>
              </a:solidFill>
              <a:latin typeface="Tahoma"/>
              <a:ea typeface="Tahoma"/>
              <a:cs typeface="Tahoma"/>
              <a:sym typeface="Tahoma"/>
            </a:endParaRPr>
          </a:p>
          <a:p>
            <a:pPr indent="0" lvl="0" marL="0" marR="0" rtl="1" algn="r">
              <a:lnSpc>
                <a:spcPct val="100000"/>
              </a:lnSpc>
              <a:spcBef>
                <a:spcPts val="1000"/>
              </a:spcBef>
              <a:spcAft>
                <a:spcPts val="0"/>
              </a:spcAft>
              <a:buClr>
                <a:schemeClr val="dk1"/>
              </a:buClr>
              <a:buSzPts val="2800"/>
              <a:buFont typeface="Noto Sans Symbols"/>
              <a:buNone/>
            </a:pPr>
            <a:r>
              <a:t/>
            </a:r>
            <a:endParaRPr b="0" i="0" sz="2800" u="none" cap="none" strike="noStrike">
              <a:solidFill>
                <a:schemeClr val="dk1"/>
              </a:solidFill>
              <a:latin typeface="Tahoma"/>
              <a:ea typeface="Tahoma"/>
              <a:cs typeface="Tahoma"/>
              <a:sym typeface="Tahoma"/>
            </a:endParaRPr>
          </a:p>
          <a:p>
            <a:pPr indent="0" lvl="0" marL="0" marR="0" rtl="1" algn="r">
              <a:lnSpc>
                <a:spcPct val="100000"/>
              </a:lnSpc>
              <a:spcBef>
                <a:spcPts val="1000"/>
              </a:spcBef>
              <a:spcAft>
                <a:spcPts val="0"/>
              </a:spcAft>
              <a:buClr>
                <a:schemeClr val="dk1"/>
              </a:buClr>
              <a:buSzPts val="1800"/>
              <a:buFont typeface="Noto Sans Symbols"/>
              <a:buNone/>
            </a:pPr>
            <a:r>
              <a:t/>
            </a:r>
            <a:endParaRPr b="0" i="0" sz="1800" u="none" cap="none" strike="noStrike">
              <a:solidFill>
                <a:schemeClr val="dk1"/>
              </a:solidFill>
              <a:latin typeface="Tahoma"/>
              <a:ea typeface="Tahoma"/>
              <a:cs typeface="Tahoma"/>
              <a:sym typeface="Tahoma"/>
            </a:endParaRPr>
          </a:p>
          <a:p>
            <a:pPr indent="0" lvl="0" marL="0" marR="0" rtl="1" algn="r">
              <a:lnSpc>
                <a:spcPct val="100000"/>
              </a:lnSpc>
              <a:spcBef>
                <a:spcPts val="1000"/>
              </a:spcBef>
              <a:spcAft>
                <a:spcPts val="0"/>
              </a:spcAft>
              <a:buClr>
                <a:schemeClr val="dk1"/>
              </a:buClr>
              <a:buSzPts val="2800"/>
              <a:buFont typeface="Noto Sans Symbols"/>
              <a:buNone/>
            </a:pPr>
            <a:r>
              <a:rPr b="0" i="0" lang="iw-IL" sz="2800" u="none" cap="none" strike="noStrike">
                <a:solidFill>
                  <a:schemeClr val="dk1"/>
                </a:solidFill>
                <a:latin typeface="Tahoma"/>
                <a:ea typeface="Tahoma"/>
                <a:cs typeface="Tahoma"/>
                <a:sym typeface="Tahoma"/>
              </a:rPr>
              <a:t>ניתן גם לסנן לפי מקור/יעד כך:</a:t>
            </a:r>
            <a:endParaRPr/>
          </a:p>
          <a:p>
            <a:pPr indent="0" lvl="0" marL="0" marR="0" rtl="1" algn="r">
              <a:lnSpc>
                <a:spcPct val="100000"/>
              </a:lnSpc>
              <a:spcBef>
                <a:spcPts val="1000"/>
              </a:spcBef>
              <a:spcAft>
                <a:spcPts val="0"/>
              </a:spcAft>
              <a:buClr>
                <a:schemeClr val="dk1"/>
              </a:buClr>
              <a:buSzPts val="3600"/>
              <a:buFont typeface="Noto Sans Symbols"/>
              <a:buNone/>
            </a:pPr>
            <a:r>
              <a:t/>
            </a:r>
            <a:endParaRPr b="0" i="0" sz="3600" u="none" cap="none" strike="noStrike">
              <a:solidFill>
                <a:srgbClr val="0099D5"/>
              </a:solidFill>
              <a:latin typeface="Tahoma"/>
              <a:ea typeface="Tahoma"/>
              <a:cs typeface="Tahoma"/>
              <a:sym typeface="Tahoma"/>
            </a:endParaRPr>
          </a:p>
        </p:txBody>
      </p:sp>
      <p:sp>
        <p:nvSpPr>
          <p:cNvPr id="654" name="Google Shape;654;p51"/>
          <p:cNvSpPr txBox="1"/>
          <p:nvPr>
            <p:ph type="title"/>
          </p:nvPr>
        </p:nvSpPr>
        <p:spPr>
          <a:xfrm>
            <a:off x="0" y="36757"/>
            <a:ext cx="12123962" cy="934792"/>
          </a:xfrm>
          <a:prstGeom prst="rect">
            <a:avLst/>
          </a:prstGeom>
          <a:noFill/>
          <a:ln>
            <a:noFill/>
          </a:ln>
        </p:spPr>
        <p:txBody>
          <a:bodyPr anchorCtr="0" anchor="ctr" bIns="45700" lIns="91425" spcFirstLastPara="1" rIns="91425" wrap="square" tIns="45700">
            <a:noAutofit/>
          </a:bodyPr>
          <a:lstStyle/>
          <a:p>
            <a:pPr indent="0" lvl="0" marL="0" marR="0" rtl="1" algn="ctr">
              <a:lnSpc>
                <a:spcPct val="90000"/>
              </a:lnSpc>
              <a:spcBef>
                <a:spcPts val="0"/>
              </a:spcBef>
              <a:spcAft>
                <a:spcPts val="0"/>
              </a:spcAft>
              <a:buClr>
                <a:schemeClr val="dk1"/>
              </a:buClr>
              <a:buSzPts val="4400"/>
              <a:buFont typeface="Tahoma"/>
              <a:buNone/>
            </a:pPr>
            <a:r>
              <a:rPr b="1" i="0" lang="iw-IL" sz="4400" u="none" cap="none" strike="noStrike">
                <a:solidFill>
                  <a:schemeClr val="dk1"/>
                </a:solidFill>
                <a:latin typeface="Tahoma"/>
                <a:ea typeface="Tahoma"/>
                <a:cs typeface="Tahoma"/>
                <a:sym typeface="Tahoma"/>
              </a:rPr>
              <a:t>תזכורת – פילטרים לשכבת התעבורה</a:t>
            </a:r>
            <a:endParaRPr b="0" i="0" sz="4400" u="none" cap="none" strike="noStrike">
              <a:solidFill>
                <a:schemeClr val="dk1"/>
              </a:solidFill>
              <a:latin typeface="Tahoma"/>
              <a:ea typeface="Tahoma"/>
              <a:cs typeface="Tahoma"/>
              <a:sym typeface="Tahoma"/>
            </a:endParaRPr>
          </a:p>
        </p:txBody>
      </p:sp>
      <p:sp>
        <p:nvSpPr>
          <p:cNvPr id="655" name="Google Shape;655;p51"/>
          <p:cNvSpPr txBox="1"/>
          <p:nvPr/>
        </p:nvSpPr>
        <p:spPr>
          <a:xfrm>
            <a:off x="156481" y="1155700"/>
            <a:ext cx="11811000" cy="5565775"/>
          </a:xfrm>
          <a:prstGeom prst="rect">
            <a:avLst/>
          </a:prstGeom>
          <a:noFill/>
          <a:ln>
            <a:noFill/>
          </a:ln>
        </p:spPr>
        <p:txBody>
          <a:bodyPr anchorCtr="0" anchor="t" bIns="45700" lIns="91425" spcFirstLastPara="1" rIns="91425" wrap="square" tIns="45700">
            <a:noAutofit/>
          </a:bodyPr>
          <a:lstStyle/>
          <a:p>
            <a:pPr indent="0" lvl="0" marL="0" marR="0" rtl="1" algn="r">
              <a:lnSpc>
                <a:spcPct val="100000"/>
              </a:lnSpc>
              <a:spcBef>
                <a:spcPts val="0"/>
              </a:spcBef>
              <a:spcAft>
                <a:spcPts val="0"/>
              </a:spcAft>
              <a:buClr>
                <a:schemeClr val="dk1"/>
              </a:buClr>
              <a:buSzPts val="3600"/>
              <a:buFont typeface="Noto Sans Symbols"/>
              <a:buNone/>
            </a:pPr>
            <a:r>
              <a:t/>
            </a:r>
            <a:endParaRPr b="0" i="0" sz="3600" u="none" cap="none" strike="noStrike">
              <a:solidFill>
                <a:srgbClr val="0099D5"/>
              </a:solidFill>
              <a:latin typeface="Tahoma"/>
              <a:ea typeface="Tahoma"/>
              <a:cs typeface="Tahoma"/>
              <a:sym typeface="Tahoma"/>
            </a:endParaRPr>
          </a:p>
        </p:txBody>
      </p:sp>
      <p:pic>
        <p:nvPicPr>
          <p:cNvPr descr="Screen Clipping" id="656" name="Google Shape;656;p51"/>
          <p:cNvPicPr preferRelativeResize="0"/>
          <p:nvPr>
            <p:ph idx="1" type="body"/>
          </p:nvPr>
        </p:nvPicPr>
        <p:blipFill rotWithShape="1">
          <a:blip r:embed="rId3">
            <a:alphaModFix/>
          </a:blip>
          <a:srcRect b="0" l="0" r="13851" t="0"/>
          <a:stretch/>
        </p:blipFill>
        <p:spPr>
          <a:xfrm>
            <a:off x="431883" y="2655010"/>
            <a:ext cx="10039240" cy="830778"/>
          </a:xfrm>
          <a:prstGeom prst="rect">
            <a:avLst/>
          </a:prstGeom>
          <a:noFill/>
          <a:ln>
            <a:noFill/>
          </a:ln>
        </p:spPr>
      </p:pic>
      <p:sp>
        <p:nvSpPr>
          <p:cNvPr id="657" name="Google Shape;657;p51"/>
          <p:cNvSpPr/>
          <p:nvPr/>
        </p:nvSpPr>
        <p:spPr>
          <a:xfrm>
            <a:off x="1459857" y="2849173"/>
            <a:ext cx="8465574" cy="41295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iw-IL" sz="2400" u="none" cap="none" strike="noStrike">
                <a:solidFill>
                  <a:schemeClr val="dk1"/>
                </a:solidFill>
                <a:latin typeface="Calibri"/>
                <a:ea typeface="Calibri"/>
                <a:cs typeface="Calibri"/>
                <a:sym typeface="Calibri"/>
              </a:rPr>
              <a:t>udp.dstport == 53</a:t>
            </a:r>
            <a:endParaRPr b="1" sz="2400">
              <a:solidFill>
                <a:schemeClr val="dk1"/>
              </a:solidFill>
              <a:latin typeface="Calibri"/>
              <a:ea typeface="Calibri"/>
              <a:cs typeface="Calibri"/>
              <a:sym typeface="Calibri"/>
            </a:endParaRPr>
          </a:p>
        </p:txBody>
      </p:sp>
      <p:pic>
        <p:nvPicPr>
          <p:cNvPr descr="Screen Clipping" id="658" name="Google Shape;658;p51"/>
          <p:cNvPicPr preferRelativeResize="0"/>
          <p:nvPr/>
        </p:nvPicPr>
        <p:blipFill rotWithShape="1">
          <a:blip r:embed="rId3">
            <a:alphaModFix/>
          </a:blip>
          <a:srcRect b="0" l="0" r="13851" t="0"/>
          <a:stretch/>
        </p:blipFill>
        <p:spPr>
          <a:xfrm>
            <a:off x="431883" y="3679951"/>
            <a:ext cx="10029954" cy="830716"/>
          </a:xfrm>
          <a:prstGeom prst="rect">
            <a:avLst/>
          </a:prstGeom>
          <a:noFill/>
          <a:ln>
            <a:noFill/>
          </a:ln>
        </p:spPr>
      </p:pic>
      <p:sp>
        <p:nvSpPr>
          <p:cNvPr id="659" name="Google Shape;659;p51"/>
          <p:cNvSpPr/>
          <p:nvPr/>
        </p:nvSpPr>
        <p:spPr>
          <a:xfrm>
            <a:off x="1459857" y="3874114"/>
            <a:ext cx="8465574" cy="41295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iw-IL" sz="2400">
                <a:solidFill>
                  <a:schemeClr val="dk1"/>
                </a:solidFill>
                <a:latin typeface="Calibri"/>
                <a:ea typeface="Calibri"/>
                <a:cs typeface="Calibri"/>
                <a:sym typeface="Calibri"/>
              </a:rPr>
              <a:t>tcp.srcport == 80</a:t>
            </a:r>
            <a:endParaRPr/>
          </a:p>
        </p:txBody>
      </p:sp>
      <p:pic>
        <p:nvPicPr>
          <p:cNvPr descr="Screen Clipping" id="660" name="Google Shape;660;p51"/>
          <p:cNvPicPr preferRelativeResize="0"/>
          <p:nvPr/>
        </p:nvPicPr>
        <p:blipFill rotWithShape="1">
          <a:blip r:embed="rId3">
            <a:alphaModFix/>
          </a:blip>
          <a:srcRect b="0" l="0" r="13851" t="0"/>
          <a:stretch/>
        </p:blipFill>
        <p:spPr>
          <a:xfrm>
            <a:off x="431883" y="5761751"/>
            <a:ext cx="10029954" cy="830716"/>
          </a:xfrm>
          <a:prstGeom prst="rect">
            <a:avLst/>
          </a:prstGeom>
          <a:noFill/>
          <a:ln>
            <a:noFill/>
          </a:ln>
        </p:spPr>
      </p:pic>
      <p:sp>
        <p:nvSpPr>
          <p:cNvPr id="661" name="Google Shape;661;p51"/>
          <p:cNvSpPr/>
          <p:nvPr/>
        </p:nvSpPr>
        <p:spPr>
          <a:xfrm>
            <a:off x="1459857" y="5955914"/>
            <a:ext cx="8465574" cy="41295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iw-IL" sz="2400">
                <a:solidFill>
                  <a:schemeClr val="dk1"/>
                </a:solidFill>
                <a:latin typeface="Calibri"/>
                <a:ea typeface="Calibri"/>
                <a:cs typeface="Calibri"/>
                <a:sym typeface="Calibri"/>
              </a:rPr>
              <a:t>tcp.port == 80</a:t>
            </a:r>
            <a:endParaRPr b="1" sz="2400">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654"/>
                                        </p:tgtEl>
                                        <p:attrNameLst>
                                          <p:attrName>style.visibility</p:attrName>
                                        </p:attrNameLst>
                                      </p:cBhvr>
                                      <p:to>
                                        <p:strVal val="visible"/>
                                      </p:to>
                                    </p:set>
                                    <p:animEffect filter="fade" transition="in">
                                      <p:cBhvr>
                                        <p:cTn dur="500"/>
                                        <p:tgtEl>
                                          <p:spTgt spid="654"/>
                                        </p:tgtEl>
                                      </p:cBhvr>
                                    </p:animEffect>
                                  </p:childTnLst>
                                </p:cTn>
                              </p:par>
                              <p:par>
                                <p:cTn fill="hold" nodeType="withEffect" presetClass="entr" presetID="10" presetSubtype="0">
                                  <p:stCondLst>
                                    <p:cond delay="0"/>
                                  </p:stCondLst>
                                  <p:childTnLst>
                                    <p:set>
                                      <p:cBhvr>
                                        <p:cTn dur="1" fill="hold">
                                          <p:stCondLst>
                                            <p:cond delay="0"/>
                                          </p:stCondLst>
                                        </p:cTn>
                                        <p:tgtEl>
                                          <p:spTgt spid="653">
                                            <p:txEl>
                                              <p:pRg end="0" st="0"/>
                                            </p:txEl>
                                          </p:spTgt>
                                        </p:tgtEl>
                                        <p:attrNameLst>
                                          <p:attrName>style.visibility</p:attrName>
                                        </p:attrNameLst>
                                      </p:cBhvr>
                                      <p:to>
                                        <p:strVal val="visible"/>
                                      </p:to>
                                    </p:set>
                                    <p:animEffect filter="fade" transition="in">
                                      <p:cBhvr>
                                        <p:cTn dur="500"/>
                                        <p:tgtEl>
                                          <p:spTgt spid="653">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653">
                                            <p:txEl>
                                              <p:pRg end="1" st="1"/>
                                            </p:txEl>
                                          </p:spTgt>
                                        </p:tgtEl>
                                        <p:attrNameLst>
                                          <p:attrName>style.visibility</p:attrName>
                                        </p:attrNameLst>
                                      </p:cBhvr>
                                      <p:to>
                                        <p:strVal val="visible"/>
                                      </p:to>
                                    </p:set>
                                    <p:animEffect filter="fade" transition="in">
                                      <p:cBhvr>
                                        <p:cTn dur="500"/>
                                        <p:tgtEl>
                                          <p:spTgt spid="653">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653">
                                            <p:txEl>
                                              <p:pRg end="2" st="2"/>
                                            </p:txEl>
                                          </p:spTgt>
                                        </p:tgtEl>
                                        <p:attrNameLst>
                                          <p:attrName>style.visibility</p:attrName>
                                        </p:attrNameLst>
                                      </p:cBhvr>
                                      <p:to>
                                        <p:strVal val="visible"/>
                                      </p:to>
                                    </p:set>
                                    <p:animEffect filter="fade" transition="in">
                                      <p:cBhvr>
                                        <p:cTn dur="500"/>
                                        <p:tgtEl>
                                          <p:spTgt spid="653">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653">
                                            <p:txEl>
                                              <p:pRg end="3" st="3"/>
                                            </p:txEl>
                                          </p:spTgt>
                                        </p:tgtEl>
                                        <p:attrNameLst>
                                          <p:attrName>style.visibility</p:attrName>
                                        </p:attrNameLst>
                                      </p:cBhvr>
                                      <p:to>
                                        <p:strVal val="visible"/>
                                      </p:to>
                                    </p:set>
                                    <p:animEffect filter="fade" transition="in">
                                      <p:cBhvr>
                                        <p:cTn dur="500"/>
                                        <p:tgtEl>
                                          <p:spTgt spid="653">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653">
                                            <p:txEl>
                                              <p:pRg end="4" st="4"/>
                                            </p:txEl>
                                          </p:spTgt>
                                        </p:tgtEl>
                                        <p:attrNameLst>
                                          <p:attrName>style.visibility</p:attrName>
                                        </p:attrNameLst>
                                      </p:cBhvr>
                                      <p:to>
                                        <p:strVal val="visible"/>
                                      </p:to>
                                    </p:set>
                                    <p:animEffect filter="fade" transition="in">
                                      <p:cBhvr>
                                        <p:cTn dur="500"/>
                                        <p:tgtEl>
                                          <p:spTgt spid="653">
                                            <p:txEl>
                                              <p:pRg end="4" st="4"/>
                                            </p:txEl>
                                          </p:spTgt>
                                        </p:tgtEl>
                                      </p:cBhvr>
                                    </p:animEffect>
                                  </p:childTnLst>
                                </p:cTn>
                              </p:par>
                              <p:par>
                                <p:cTn fill="hold" nodeType="withEffect" presetClass="entr" presetID="10" presetSubtype="0">
                                  <p:stCondLst>
                                    <p:cond delay="0"/>
                                  </p:stCondLst>
                                  <p:childTnLst>
                                    <p:set>
                                      <p:cBhvr>
                                        <p:cTn dur="1" fill="hold">
                                          <p:stCondLst>
                                            <p:cond delay="0"/>
                                          </p:stCondLst>
                                        </p:cTn>
                                        <p:tgtEl>
                                          <p:spTgt spid="653">
                                            <p:txEl>
                                              <p:pRg end="5" st="5"/>
                                            </p:txEl>
                                          </p:spTgt>
                                        </p:tgtEl>
                                        <p:attrNameLst>
                                          <p:attrName>style.visibility</p:attrName>
                                        </p:attrNameLst>
                                      </p:cBhvr>
                                      <p:to>
                                        <p:strVal val="visible"/>
                                      </p:to>
                                    </p:set>
                                    <p:animEffect filter="fade" transition="in">
                                      <p:cBhvr>
                                        <p:cTn dur="500"/>
                                        <p:tgtEl>
                                          <p:spTgt spid="653">
                                            <p:txEl>
                                              <p:pRg end="5" st="5"/>
                                            </p:txEl>
                                          </p:spTgt>
                                        </p:tgtEl>
                                      </p:cBhvr>
                                    </p:animEffect>
                                  </p:childTnLst>
                                </p:cTn>
                              </p:par>
                              <p:par>
                                <p:cTn fill="hold" nodeType="withEffect" presetClass="entr" presetID="10" presetSubtype="0">
                                  <p:stCondLst>
                                    <p:cond delay="0"/>
                                  </p:stCondLst>
                                  <p:childTnLst>
                                    <p:set>
                                      <p:cBhvr>
                                        <p:cTn dur="1" fill="hold">
                                          <p:stCondLst>
                                            <p:cond delay="0"/>
                                          </p:stCondLst>
                                        </p:cTn>
                                        <p:tgtEl>
                                          <p:spTgt spid="653">
                                            <p:txEl>
                                              <p:pRg end="6" st="6"/>
                                            </p:txEl>
                                          </p:spTgt>
                                        </p:tgtEl>
                                        <p:attrNameLst>
                                          <p:attrName>style.visibility</p:attrName>
                                        </p:attrNameLst>
                                      </p:cBhvr>
                                      <p:to>
                                        <p:strVal val="visible"/>
                                      </p:to>
                                    </p:set>
                                    <p:animEffect filter="fade" transition="in">
                                      <p:cBhvr>
                                        <p:cTn dur="500"/>
                                        <p:tgtEl>
                                          <p:spTgt spid="653">
                                            <p:txEl>
                                              <p:pRg end="6" st="6"/>
                                            </p:txEl>
                                          </p:spTgt>
                                        </p:tgtEl>
                                      </p:cBhvr>
                                    </p:animEffect>
                                  </p:childTnLst>
                                </p:cTn>
                              </p:par>
                              <p:par>
                                <p:cTn fill="hold" nodeType="withEffect" presetClass="entr" presetID="10" presetSubtype="0">
                                  <p:stCondLst>
                                    <p:cond delay="0"/>
                                  </p:stCondLst>
                                  <p:childTnLst>
                                    <p:set>
                                      <p:cBhvr>
                                        <p:cTn dur="1" fill="hold">
                                          <p:stCondLst>
                                            <p:cond delay="0"/>
                                          </p:stCondLst>
                                        </p:cTn>
                                        <p:tgtEl>
                                          <p:spTgt spid="653">
                                            <p:txEl>
                                              <p:pRg end="7" st="7"/>
                                            </p:txEl>
                                          </p:spTgt>
                                        </p:tgtEl>
                                        <p:attrNameLst>
                                          <p:attrName>style.visibility</p:attrName>
                                        </p:attrNameLst>
                                      </p:cBhvr>
                                      <p:to>
                                        <p:strVal val="visible"/>
                                      </p:to>
                                    </p:set>
                                    <p:animEffect filter="fade" transition="in">
                                      <p:cBhvr>
                                        <p:cTn dur="500"/>
                                        <p:tgtEl>
                                          <p:spTgt spid="653">
                                            <p:txEl>
                                              <p:pRg end="7" st="7"/>
                                            </p:txEl>
                                          </p:spTgt>
                                        </p:tgtEl>
                                      </p:cBhvr>
                                    </p:animEffect>
                                  </p:childTnLst>
                                </p:cTn>
                              </p:par>
                              <p:par>
                                <p:cTn fill="hold" nodeType="withEffect" presetClass="entr" presetID="10" presetSubtype="0">
                                  <p:stCondLst>
                                    <p:cond delay="0"/>
                                  </p:stCondLst>
                                  <p:childTnLst>
                                    <p:set>
                                      <p:cBhvr>
                                        <p:cTn dur="1" fill="hold">
                                          <p:stCondLst>
                                            <p:cond delay="0"/>
                                          </p:stCondLst>
                                        </p:cTn>
                                        <p:tgtEl>
                                          <p:spTgt spid="653">
                                            <p:txEl>
                                              <p:pRg end="8" st="8"/>
                                            </p:txEl>
                                          </p:spTgt>
                                        </p:tgtEl>
                                        <p:attrNameLst>
                                          <p:attrName>style.visibility</p:attrName>
                                        </p:attrNameLst>
                                      </p:cBhvr>
                                      <p:to>
                                        <p:strVal val="visible"/>
                                      </p:to>
                                    </p:set>
                                    <p:animEffect filter="fade" transition="in">
                                      <p:cBhvr>
                                        <p:cTn dur="500"/>
                                        <p:tgtEl>
                                          <p:spTgt spid="653">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56"/>
                                        </p:tgtEl>
                                        <p:attrNameLst>
                                          <p:attrName>style.visibility</p:attrName>
                                        </p:attrNameLst>
                                      </p:cBhvr>
                                      <p:to>
                                        <p:strVal val="visible"/>
                                      </p:to>
                                    </p:set>
                                    <p:animEffect filter="fade" transition="in">
                                      <p:cBhvr>
                                        <p:cTn dur="500"/>
                                        <p:tgtEl>
                                          <p:spTgt spid="656"/>
                                        </p:tgtEl>
                                      </p:cBhvr>
                                    </p:animEffect>
                                  </p:childTnLst>
                                </p:cTn>
                              </p:par>
                              <p:par>
                                <p:cTn fill="hold" nodeType="withEffect" presetClass="entr" presetID="10" presetSubtype="0">
                                  <p:stCondLst>
                                    <p:cond delay="0"/>
                                  </p:stCondLst>
                                  <p:childTnLst>
                                    <p:set>
                                      <p:cBhvr>
                                        <p:cTn dur="1" fill="hold">
                                          <p:stCondLst>
                                            <p:cond delay="0"/>
                                          </p:stCondLst>
                                        </p:cTn>
                                        <p:tgtEl>
                                          <p:spTgt spid="656"/>
                                        </p:tgtEl>
                                        <p:attrNameLst>
                                          <p:attrName>style.visibility</p:attrName>
                                        </p:attrNameLst>
                                      </p:cBhvr>
                                      <p:to>
                                        <p:strVal val="visible"/>
                                      </p:to>
                                    </p:set>
                                    <p:animEffect filter="fade" transition="in">
                                      <p:cBhvr>
                                        <p:cTn dur="500"/>
                                        <p:tgtEl>
                                          <p:spTgt spid="656"/>
                                        </p:tgtEl>
                                      </p:cBhvr>
                                    </p:animEffect>
                                  </p:childTnLst>
                                </p:cTn>
                              </p:par>
                              <p:par>
                                <p:cTn fill="hold" nodeType="withEffect" presetClass="entr" presetID="10" presetSubtype="0">
                                  <p:stCondLst>
                                    <p:cond delay="0"/>
                                  </p:stCondLst>
                                  <p:childTnLst>
                                    <p:set>
                                      <p:cBhvr>
                                        <p:cTn dur="1" fill="hold">
                                          <p:stCondLst>
                                            <p:cond delay="0"/>
                                          </p:stCondLst>
                                        </p:cTn>
                                        <p:tgtEl>
                                          <p:spTgt spid="657"/>
                                        </p:tgtEl>
                                        <p:attrNameLst>
                                          <p:attrName>style.visibility</p:attrName>
                                        </p:attrNameLst>
                                      </p:cBhvr>
                                      <p:to>
                                        <p:strVal val="visible"/>
                                      </p:to>
                                    </p:set>
                                    <p:animEffect filter="fade" transition="in">
                                      <p:cBhvr>
                                        <p:cTn dur="500"/>
                                        <p:tgtEl>
                                          <p:spTgt spid="657"/>
                                        </p:tgtEl>
                                      </p:cBhvr>
                                    </p:animEffect>
                                  </p:childTnLst>
                                </p:cTn>
                              </p:par>
                              <p:par>
                                <p:cTn fill="hold" nodeType="withEffect" presetClass="entr" presetID="10" presetSubtype="0">
                                  <p:stCondLst>
                                    <p:cond delay="0"/>
                                  </p:stCondLst>
                                  <p:childTnLst>
                                    <p:set>
                                      <p:cBhvr>
                                        <p:cTn dur="1" fill="hold">
                                          <p:stCondLst>
                                            <p:cond delay="0"/>
                                          </p:stCondLst>
                                        </p:cTn>
                                        <p:tgtEl>
                                          <p:spTgt spid="658"/>
                                        </p:tgtEl>
                                        <p:attrNameLst>
                                          <p:attrName>style.visibility</p:attrName>
                                        </p:attrNameLst>
                                      </p:cBhvr>
                                      <p:to>
                                        <p:strVal val="visible"/>
                                      </p:to>
                                    </p:set>
                                    <p:animEffect filter="fade" transition="in">
                                      <p:cBhvr>
                                        <p:cTn dur="500"/>
                                        <p:tgtEl>
                                          <p:spTgt spid="658"/>
                                        </p:tgtEl>
                                      </p:cBhvr>
                                    </p:animEffect>
                                  </p:childTnLst>
                                </p:cTn>
                              </p:par>
                              <p:par>
                                <p:cTn fill="hold" nodeType="withEffect" presetClass="entr" presetID="10" presetSubtype="0">
                                  <p:stCondLst>
                                    <p:cond delay="0"/>
                                  </p:stCondLst>
                                  <p:childTnLst>
                                    <p:set>
                                      <p:cBhvr>
                                        <p:cTn dur="1" fill="hold">
                                          <p:stCondLst>
                                            <p:cond delay="0"/>
                                          </p:stCondLst>
                                        </p:cTn>
                                        <p:tgtEl>
                                          <p:spTgt spid="658"/>
                                        </p:tgtEl>
                                        <p:attrNameLst>
                                          <p:attrName>style.visibility</p:attrName>
                                        </p:attrNameLst>
                                      </p:cBhvr>
                                      <p:to>
                                        <p:strVal val="visible"/>
                                      </p:to>
                                    </p:set>
                                    <p:animEffect filter="fade" transition="in">
                                      <p:cBhvr>
                                        <p:cTn dur="500"/>
                                        <p:tgtEl>
                                          <p:spTgt spid="658"/>
                                        </p:tgtEl>
                                      </p:cBhvr>
                                    </p:animEffect>
                                  </p:childTnLst>
                                </p:cTn>
                              </p:par>
                              <p:par>
                                <p:cTn fill="hold" nodeType="withEffect" presetClass="entr" presetID="10" presetSubtype="0">
                                  <p:stCondLst>
                                    <p:cond delay="0"/>
                                  </p:stCondLst>
                                  <p:childTnLst>
                                    <p:set>
                                      <p:cBhvr>
                                        <p:cTn dur="1" fill="hold">
                                          <p:stCondLst>
                                            <p:cond delay="0"/>
                                          </p:stCondLst>
                                        </p:cTn>
                                        <p:tgtEl>
                                          <p:spTgt spid="659"/>
                                        </p:tgtEl>
                                        <p:attrNameLst>
                                          <p:attrName>style.visibility</p:attrName>
                                        </p:attrNameLst>
                                      </p:cBhvr>
                                      <p:to>
                                        <p:strVal val="visible"/>
                                      </p:to>
                                    </p:set>
                                    <p:animEffect filter="fade" transition="in">
                                      <p:cBhvr>
                                        <p:cTn dur="500"/>
                                        <p:tgtEl>
                                          <p:spTgt spid="65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60"/>
                                        </p:tgtEl>
                                        <p:attrNameLst>
                                          <p:attrName>style.visibility</p:attrName>
                                        </p:attrNameLst>
                                      </p:cBhvr>
                                      <p:to>
                                        <p:strVal val="visible"/>
                                      </p:to>
                                    </p:set>
                                    <p:animEffect filter="fade" transition="in">
                                      <p:cBhvr>
                                        <p:cTn dur="500"/>
                                        <p:tgtEl>
                                          <p:spTgt spid="660"/>
                                        </p:tgtEl>
                                      </p:cBhvr>
                                    </p:animEffect>
                                  </p:childTnLst>
                                </p:cTn>
                              </p:par>
                              <p:par>
                                <p:cTn fill="hold" nodeType="withEffect" presetClass="entr" presetID="10" presetSubtype="0">
                                  <p:stCondLst>
                                    <p:cond delay="0"/>
                                  </p:stCondLst>
                                  <p:childTnLst>
                                    <p:set>
                                      <p:cBhvr>
                                        <p:cTn dur="1" fill="hold">
                                          <p:stCondLst>
                                            <p:cond delay="0"/>
                                          </p:stCondLst>
                                        </p:cTn>
                                        <p:tgtEl>
                                          <p:spTgt spid="660"/>
                                        </p:tgtEl>
                                        <p:attrNameLst>
                                          <p:attrName>style.visibility</p:attrName>
                                        </p:attrNameLst>
                                      </p:cBhvr>
                                      <p:to>
                                        <p:strVal val="visible"/>
                                      </p:to>
                                    </p:set>
                                    <p:animEffect filter="fade" transition="in">
                                      <p:cBhvr>
                                        <p:cTn dur="500"/>
                                        <p:tgtEl>
                                          <p:spTgt spid="660"/>
                                        </p:tgtEl>
                                      </p:cBhvr>
                                    </p:animEffect>
                                  </p:childTnLst>
                                </p:cTn>
                              </p:par>
                              <p:par>
                                <p:cTn fill="hold" nodeType="withEffect" presetClass="entr" presetID="10" presetSubtype="0">
                                  <p:stCondLst>
                                    <p:cond delay="0"/>
                                  </p:stCondLst>
                                  <p:childTnLst>
                                    <p:set>
                                      <p:cBhvr>
                                        <p:cTn dur="1" fill="hold">
                                          <p:stCondLst>
                                            <p:cond delay="0"/>
                                          </p:stCondLst>
                                        </p:cTn>
                                        <p:tgtEl>
                                          <p:spTgt spid="661"/>
                                        </p:tgtEl>
                                        <p:attrNameLst>
                                          <p:attrName>style.visibility</p:attrName>
                                        </p:attrNameLst>
                                      </p:cBhvr>
                                      <p:to>
                                        <p:strVal val="visible"/>
                                      </p:to>
                                    </p:set>
                                    <p:animEffect filter="fade" transition="in">
                                      <p:cBhvr>
                                        <p:cTn dur="500"/>
                                        <p:tgtEl>
                                          <p:spTgt spid="66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16"/>
          <p:cNvSpPr txBox="1"/>
          <p:nvPr>
            <p:ph type="title"/>
          </p:nvPr>
        </p:nvSpPr>
        <p:spPr>
          <a:xfrm>
            <a:off x="0" y="36757"/>
            <a:ext cx="12123962" cy="934792"/>
          </a:xfrm>
          <a:prstGeom prst="rect">
            <a:avLst/>
          </a:prstGeom>
          <a:noFill/>
          <a:ln>
            <a:noFill/>
          </a:ln>
        </p:spPr>
        <p:txBody>
          <a:bodyPr anchorCtr="0" anchor="ctr" bIns="45700" lIns="91425" spcFirstLastPara="1" rIns="91425" wrap="square" tIns="45700">
            <a:noAutofit/>
          </a:bodyPr>
          <a:lstStyle/>
          <a:p>
            <a:pPr indent="0" lvl="0" marL="0" marR="0" rtl="1" algn="ctr">
              <a:lnSpc>
                <a:spcPct val="90000"/>
              </a:lnSpc>
              <a:spcBef>
                <a:spcPts val="0"/>
              </a:spcBef>
              <a:spcAft>
                <a:spcPts val="0"/>
              </a:spcAft>
              <a:buClr>
                <a:schemeClr val="dk1"/>
              </a:buClr>
              <a:buSzPts val="4400"/>
              <a:buFont typeface="Tahoma"/>
              <a:buNone/>
            </a:pPr>
            <a:r>
              <a:rPr b="1" i="0" lang="iw-IL" sz="4400" u="none" cap="none" strike="noStrike">
                <a:solidFill>
                  <a:schemeClr val="dk1"/>
                </a:solidFill>
                <a:latin typeface="Tahoma"/>
                <a:ea typeface="Tahoma"/>
                <a:cs typeface="Tahoma"/>
                <a:sym typeface="Tahoma"/>
              </a:rPr>
              <a:t>תזכורת – פרוטוקול בינארי</a:t>
            </a:r>
            <a:endParaRPr b="1" i="0" sz="4400" u="none" cap="none" strike="noStrike">
              <a:solidFill>
                <a:schemeClr val="dk1"/>
              </a:solidFill>
              <a:latin typeface="Tahoma"/>
              <a:ea typeface="Tahoma"/>
              <a:cs typeface="Tahoma"/>
              <a:sym typeface="Tahoma"/>
            </a:endParaRPr>
          </a:p>
        </p:txBody>
      </p:sp>
      <p:sp>
        <p:nvSpPr>
          <p:cNvPr id="121" name="Google Shape;121;p16"/>
          <p:cNvSpPr txBox="1"/>
          <p:nvPr>
            <p:ph idx="1" type="body"/>
          </p:nvPr>
        </p:nvSpPr>
        <p:spPr>
          <a:xfrm>
            <a:off x="156481" y="1155700"/>
            <a:ext cx="11811000" cy="5565775"/>
          </a:xfrm>
          <a:prstGeom prst="rect">
            <a:avLst/>
          </a:prstGeom>
          <a:noFill/>
          <a:ln>
            <a:noFill/>
          </a:ln>
        </p:spPr>
        <p:txBody>
          <a:bodyPr anchorCtr="0" anchor="t" bIns="45700" lIns="91425" spcFirstLastPara="1" rIns="91425" wrap="square" tIns="45700">
            <a:noAutofit/>
          </a:bodyPr>
          <a:lstStyle/>
          <a:p>
            <a:pPr indent="-292100" lvl="0" marL="292100" marR="0" rtl="1" algn="r">
              <a:lnSpc>
                <a:spcPct val="90000"/>
              </a:lnSpc>
              <a:spcBef>
                <a:spcPts val="0"/>
              </a:spcBef>
              <a:spcAft>
                <a:spcPts val="0"/>
              </a:spcAft>
              <a:buClr>
                <a:schemeClr val="dk1"/>
              </a:buClr>
              <a:buSzPts val="3600"/>
              <a:buFont typeface="Noto Sans Symbols"/>
              <a:buChar char="▪"/>
            </a:pPr>
            <a:r>
              <a:rPr b="0" i="0" lang="iw-IL" sz="3600" u="none" cap="none" strike="noStrike">
                <a:solidFill>
                  <a:schemeClr val="dk1"/>
                </a:solidFill>
                <a:latin typeface="Tahoma"/>
                <a:ea typeface="Tahoma"/>
                <a:cs typeface="Tahoma"/>
                <a:sym typeface="Tahoma"/>
              </a:rPr>
              <a:t>לפני שבועיים, למדנו כי כדי לקרוא הודעות של פרוטוקול בינארי אנחנו צריכים לדעת מה מבנה ההודעה.</a:t>
            </a:r>
            <a:endParaRPr/>
          </a:p>
          <a:p>
            <a:pPr indent="-63500" lvl="0" marL="292100" marR="0" rtl="1" algn="r">
              <a:lnSpc>
                <a:spcPct val="90000"/>
              </a:lnSpc>
              <a:spcBef>
                <a:spcPts val="1000"/>
              </a:spcBef>
              <a:spcAft>
                <a:spcPts val="0"/>
              </a:spcAft>
              <a:buClr>
                <a:schemeClr val="dk1"/>
              </a:buClr>
              <a:buSzPts val="3600"/>
              <a:buFont typeface="Noto Sans Symbols"/>
              <a:buNone/>
            </a:pPr>
            <a:r>
              <a:t/>
            </a:r>
            <a:endParaRPr b="0" i="0" sz="3600" u="none" cap="none" strike="noStrike">
              <a:solidFill>
                <a:schemeClr val="dk1"/>
              </a:solidFill>
              <a:latin typeface="Tahoma"/>
              <a:ea typeface="Tahoma"/>
              <a:cs typeface="Tahoma"/>
              <a:sym typeface="Tahoma"/>
            </a:endParaRPr>
          </a:p>
          <a:p>
            <a:pPr indent="-63500" lvl="0" marL="292100" marR="0" rtl="1" algn="r">
              <a:lnSpc>
                <a:spcPct val="90000"/>
              </a:lnSpc>
              <a:spcBef>
                <a:spcPts val="1000"/>
              </a:spcBef>
              <a:spcAft>
                <a:spcPts val="0"/>
              </a:spcAft>
              <a:buClr>
                <a:schemeClr val="dk1"/>
              </a:buClr>
              <a:buSzPts val="3600"/>
              <a:buFont typeface="Noto Sans Symbols"/>
              <a:buNone/>
            </a:pPr>
            <a:r>
              <a:t/>
            </a:r>
            <a:endParaRPr b="0" i="0" sz="3600" u="none" cap="none" strike="noStrike">
              <a:solidFill>
                <a:schemeClr val="dk1"/>
              </a:solidFill>
              <a:latin typeface="Tahoma"/>
              <a:ea typeface="Tahoma"/>
              <a:cs typeface="Tahoma"/>
              <a:sym typeface="Tahoma"/>
            </a:endParaRPr>
          </a:p>
          <a:p>
            <a:pPr indent="-63500" lvl="0" marL="292100" marR="0" rtl="1" algn="r">
              <a:lnSpc>
                <a:spcPct val="90000"/>
              </a:lnSpc>
              <a:spcBef>
                <a:spcPts val="1000"/>
              </a:spcBef>
              <a:spcAft>
                <a:spcPts val="0"/>
              </a:spcAft>
              <a:buClr>
                <a:schemeClr val="dk1"/>
              </a:buClr>
              <a:buSzPts val="3600"/>
              <a:buFont typeface="Noto Sans Symbols"/>
              <a:buNone/>
            </a:pPr>
            <a:r>
              <a:t/>
            </a:r>
            <a:endParaRPr b="0" i="0" sz="3600" u="none" cap="none" strike="noStrike">
              <a:solidFill>
                <a:schemeClr val="dk1"/>
              </a:solidFill>
              <a:latin typeface="Tahoma"/>
              <a:ea typeface="Tahoma"/>
              <a:cs typeface="Tahoma"/>
              <a:sym typeface="Tahoma"/>
            </a:endParaRPr>
          </a:p>
          <a:p>
            <a:pPr indent="-63500" lvl="0" marL="292100" marR="0" rtl="1" algn="r">
              <a:lnSpc>
                <a:spcPct val="90000"/>
              </a:lnSpc>
              <a:spcBef>
                <a:spcPts val="1000"/>
              </a:spcBef>
              <a:spcAft>
                <a:spcPts val="0"/>
              </a:spcAft>
              <a:buClr>
                <a:schemeClr val="dk1"/>
              </a:buClr>
              <a:buSzPts val="3600"/>
              <a:buFont typeface="Noto Sans Symbols"/>
              <a:buNone/>
            </a:pPr>
            <a:r>
              <a:t/>
            </a:r>
            <a:endParaRPr b="0" i="0" sz="3600" u="none" cap="none" strike="noStrike">
              <a:solidFill>
                <a:schemeClr val="dk1"/>
              </a:solidFill>
              <a:latin typeface="Tahoma"/>
              <a:ea typeface="Tahoma"/>
              <a:cs typeface="Tahoma"/>
              <a:sym typeface="Tahoma"/>
            </a:endParaRPr>
          </a:p>
          <a:p>
            <a:pPr indent="-88900" lvl="0" marL="292100" marR="0" rtl="1" algn="r">
              <a:lnSpc>
                <a:spcPct val="90000"/>
              </a:lnSpc>
              <a:spcBef>
                <a:spcPts val="1000"/>
              </a:spcBef>
              <a:spcAft>
                <a:spcPts val="0"/>
              </a:spcAft>
              <a:buClr>
                <a:schemeClr val="dk1"/>
              </a:buClr>
              <a:buSzPts val="3200"/>
              <a:buFont typeface="Noto Sans Symbols"/>
              <a:buNone/>
            </a:pPr>
            <a:r>
              <a:t/>
            </a:r>
            <a:endParaRPr b="1" i="0" sz="3200" u="none" cap="none" strike="noStrike">
              <a:solidFill>
                <a:schemeClr val="dk1"/>
              </a:solidFill>
              <a:latin typeface="Tahoma"/>
              <a:ea typeface="Tahoma"/>
              <a:cs typeface="Tahoma"/>
              <a:sym typeface="Tahoma"/>
            </a:endParaRPr>
          </a:p>
          <a:p>
            <a:pPr indent="-292100" lvl="0" marL="292100" marR="0" rtl="1" algn="r">
              <a:lnSpc>
                <a:spcPct val="90000"/>
              </a:lnSpc>
              <a:spcBef>
                <a:spcPts val="1000"/>
              </a:spcBef>
              <a:spcAft>
                <a:spcPts val="0"/>
              </a:spcAft>
              <a:buClr>
                <a:schemeClr val="dk1"/>
              </a:buClr>
              <a:buSzPts val="3200"/>
              <a:buFont typeface="Noto Sans Symbols"/>
              <a:buChar char="▪"/>
            </a:pPr>
            <a:r>
              <a:rPr b="1" i="0" lang="iw-IL" sz="3200" u="none" cap="none" strike="noStrike">
                <a:solidFill>
                  <a:schemeClr val="dk1"/>
                </a:solidFill>
                <a:latin typeface="Tahoma"/>
                <a:ea typeface="Tahoma"/>
                <a:cs typeface="Tahoma"/>
                <a:sym typeface="Tahoma"/>
              </a:rPr>
              <a:t>איך נקרא כל חלק בהודעה?</a:t>
            </a:r>
            <a:endParaRPr b="1" i="0" sz="3200" u="none" cap="none" strike="noStrike">
              <a:solidFill>
                <a:schemeClr val="dk1"/>
              </a:solidFill>
              <a:latin typeface="Tahoma"/>
              <a:ea typeface="Tahoma"/>
              <a:cs typeface="Tahoma"/>
              <a:sym typeface="Tahoma"/>
            </a:endParaRPr>
          </a:p>
          <a:p>
            <a:pPr indent="-292100" lvl="0" marL="292100" marR="0" rtl="1" algn="r">
              <a:lnSpc>
                <a:spcPct val="90000"/>
              </a:lnSpc>
              <a:spcBef>
                <a:spcPts val="1000"/>
              </a:spcBef>
              <a:spcAft>
                <a:spcPts val="0"/>
              </a:spcAft>
              <a:buClr>
                <a:schemeClr val="dk1"/>
              </a:buClr>
              <a:buSzPts val="3200"/>
              <a:buFont typeface="Noto Sans Symbols"/>
              <a:buChar char="▪"/>
            </a:pPr>
            <a:r>
              <a:rPr b="1" i="0" lang="iw-IL" sz="3200" u="none" cap="none" strike="noStrike">
                <a:solidFill>
                  <a:schemeClr val="dk1"/>
                </a:solidFill>
                <a:latin typeface="Tahoma"/>
                <a:ea typeface="Tahoma"/>
                <a:cs typeface="Tahoma"/>
                <a:sym typeface="Tahoma"/>
              </a:rPr>
              <a:t>כיצד זה שונה מפרוטוקול טקסטואלי?</a:t>
            </a:r>
            <a:endParaRPr b="0" i="0" sz="3600" u="none" cap="none" strike="noStrike">
              <a:solidFill>
                <a:schemeClr val="dk1"/>
              </a:solidFill>
              <a:latin typeface="Tahoma"/>
              <a:ea typeface="Tahoma"/>
              <a:cs typeface="Tahoma"/>
              <a:sym typeface="Tahoma"/>
            </a:endParaRPr>
          </a:p>
        </p:txBody>
      </p:sp>
      <p:graphicFrame>
        <p:nvGraphicFramePr>
          <p:cNvPr id="122" name="Google Shape;122;p16"/>
          <p:cNvGraphicFramePr/>
          <p:nvPr/>
        </p:nvGraphicFramePr>
        <p:xfrm>
          <a:off x="837682" y="2734755"/>
          <a:ext cx="3000000" cy="3000000"/>
        </p:xfrm>
        <a:graphic>
          <a:graphicData uri="http://schemas.openxmlformats.org/drawingml/2006/table">
            <a:tbl>
              <a:tblPr bandRow="1" firstCol="1" firstRow="1">
                <a:noFill/>
                <a:tableStyleId>{A1DC924F-32E4-42B7-BB0B-D5FB96688C9F}</a:tableStyleId>
              </a:tblPr>
              <a:tblGrid>
                <a:gridCol w="2242575"/>
                <a:gridCol w="2743200"/>
                <a:gridCol w="2612575"/>
                <a:gridCol w="3063825"/>
              </a:tblGrid>
              <a:tr h="795650">
                <a:tc>
                  <a:txBody>
                    <a:bodyPr/>
                    <a:lstStyle/>
                    <a:p>
                      <a:pPr indent="0" lvl="0" marL="0" marR="0" rtl="0" algn="ctr">
                        <a:lnSpc>
                          <a:spcPct val="107000"/>
                        </a:lnSpc>
                        <a:spcBef>
                          <a:spcPts val="0"/>
                        </a:spcBef>
                        <a:spcAft>
                          <a:spcPts val="0"/>
                        </a:spcAft>
                        <a:buNone/>
                      </a:pPr>
                      <a:r>
                        <a:rPr b="1" lang="iw-IL" sz="2400" u="none" cap="none" strike="noStrike">
                          <a:latin typeface="Verdana"/>
                          <a:ea typeface="Verdana"/>
                          <a:cs typeface="Verdana"/>
                          <a:sym typeface="Verdana"/>
                        </a:rPr>
                        <a:t>Code</a:t>
                      </a:r>
                      <a:endParaRPr b="1" sz="2400" u="none" cap="none" strike="noStrike">
                        <a:latin typeface="Verdana"/>
                        <a:ea typeface="Verdana"/>
                        <a:cs typeface="Verdana"/>
                        <a:sym typeface="Verdana"/>
                      </a:endParaRPr>
                    </a:p>
                  </a:txBody>
                  <a:tcPr marT="0" marB="0" marR="68575" marL="68575" anchor="ctr">
                    <a:lnB cap="flat" cmpd="sng" w="12700">
                      <a:solidFill>
                        <a:schemeClr val="dk1"/>
                      </a:solidFill>
                      <a:prstDash val="solid"/>
                      <a:round/>
                      <a:headEnd len="sm" w="sm" type="none"/>
                      <a:tailEnd len="sm" w="sm" type="none"/>
                    </a:lnB>
                  </a:tcPr>
                </a:tc>
                <a:tc>
                  <a:txBody>
                    <a:bodyPr/>
                    <a:lstStyle/>
                    <a:p>
                      <a:pPr indent="0" lvl="0" marL="0" marR="0" rtl="0" algn="ctr">
                        <a:lnSpc>
                          <a:spcPct val="107000"/>
                        </a:lnSpc>
                        <a:spcBef>
                          <a:spcPts val="0"/>
                        </a:spcBef>
                        <a:spcAft>
                          <a:spcPts val="0"/>
                        </a:spcAft>
                        <a:buNone/>
                      </a:pPr>
                      <a:r>
                        <a:rPr b="1" lang="iw-IL" sz="2400" u="none" cap="none" strike="noStrike">
                          <a:latin typeface="Verdana"/>
                          <a:ea typeface="Verdana"/>
                          <a:cs typeface="Verdana"/>
                          <a:sym typeface="Verdana"/>
                        </a:rPr>
                        <a:t>User ID</a:t>
                      </a:r>
                      <a:endParaRPr b="1" sz="2400" u="none" cap="none" strike="noStrike">
                        <a:latin typeface="Verdana"/>
                        <a:ea typeface="Verdana"/>
                        <a:cs typeface="Verdana"/>
                        <a:sym typeface="Verdana"/>
                      </a:endParaRPr>
                    </a:p>
                  </a:txBody>
                  <a:tcPr marT="0" marB="0" marR="68575" marL="68575" anchor="ctr">
                    <a:lnB cap="flat" cmpd="sng" w="12700">
                      <a:solidFill>
                        <a:schemeClr val="dk1"/>
                      </a:solidFill>
                      <a:prstDash val="solid"/>
                      <a:round/>
                      <a:headEnd len="sm" w="sm" type="none"/>
                      <a:tailEnd len="sm" w="sm" type="none"/>
                    </a:lnB>
                  </a:tcPr>
                </a:tc>
                <a:tc>
                  <a:txBody>
                    <a:bodyPr/>
                    <a:lstStyle/>
                    <a:p>
                      <a:pPr indent="0" lvl="0" marL="0" marR="0" rtl="0" algn="ctr">
                        <a:lnSpc>
                          <a:spcPct val="107000"/>
                        </a:lnSpc>
                        <a:spcBef>
                          <a:spcPts val="0"/>
                        </a:spcBef>
                        <a:spcAft>
                          <a:spcPts val="0"/>
                        </a:spcAft>
                        <a:buNone/>
                      </a:pPr>
                      <a:r>
                        <a:rPr b="1" lang="iw-IL" sz="2400" u="none" cap="none" strike="noStrike">
                          <a:latin typeface="Verdana"/>
                          <a:ea typeface="Verdana"/>
                          <a:cs typeface="Verdana"/>
                          <a:sym typeface="Verdana"/>
                        </a:rPr>
                        <a:t>Date</a:t>
                      </a:r>
                      <a:endParaRPr b="1" sz="2400" u="none" cap="none" strike="noStrike">
                        <a:latin typeface="Verdana"/>
                        <a:ea typeface="Verdana"/>
                        <a:cs typeface="Verdana"/>
                        <a:sym typeface="Verdana"/>
                      </a:endParaRPr>
                    </a:p>
                  </a:txBody>
                  <a:tcPr marT="0" marB="0" marR="68575" marL="68575" anchor="ctr">
                    <a:lnB cap="flat" cmpd="sng" w="12700">
                      <a:solidFill>
                        <a:schemeClr val="dk1"/>
                      </a:solidFill>
                      <a:prstDash val="solid"/>
                      <a:round/>
                      <a:headEnd len="sm" w="sm" type="none"/>
                      <a:tailEnd len="sm" w="sm" type="none"/>
                    </a:lnB>
                  </a:tcPr>
                </a:tc>
                <a:tc>
                  <a:txBody>
                    <a:bodyPr/>
                    <a:lstStyle/>
                    <a:p>
                      <a:pPr indent="0" lvl="0" marL="0" marR="0" rtl="0" algn="ctr">
                        <a:lnSpc>
                          <a:spcPct val="107000"/>
                        </a:lnSpc>
                        <a:spcBef>
                          <a:spcPts val="0"/>
                        </a:spcBef>
                        <a:spcAft>
                          <a:spcPts val="0"/>
                        </a:spcAft>
                        <a:buNone/>
                      </a:pPr>
                      <a:r>
                        <a:rPr b="1" lang="iw-IL" sz="2400" u="none" cap="none" strike="noStrike">
                          <a:latin typeface="Verdana"/>
                          <a:ea typeface="Verdana"/>
                          <a:cs typeface="Verdana"/>
                          <a:sym typeface="Verdana"/>
                        </a:rPr>
                        <a:t>Message</a:t>
                      </a:r>
                      <a:endParaRPr b="1" sz="2400" u="none" cap="none" strike="noStrike">
                        <a:latin typeface="Verdana"/>
                        <a:ea typeface="Verdana"/>
                        <a:cs typeface="Verdana"/>
                        <a:sym typeface="Verdana"/>
                      </a:endParaRPr>
                    </a:p>
                  </a:txBody>
                  <a:tcPr marT="0" marB="0" marR="68575" marL="68575" anchor="ctr">
                    <a:lnB cap="flat" cmpd="sng" w="12700">
                      <a:solidFill>
                        <a:schemeClr val="dk1"/>
                      </a:solidFill>
                      <a:prstDash val="solid"/>
                      <a:round/>
                      <a:headEnd len="sm" w="sm" type="none"/>
                      <a:tailEnd len="sm" w="sm" type="none"/>
                    </a:lnB>
                  </a:tcPr>
                </a:tc>
              </a:tr>
              <a:tr h="629400">
                <a:tc>
                  <a:txBody>
                    <a:bodyPr/>
                    <a:lstStyle/>
                    <a:p>
                      <a:pPr indent="0" lvl="0" marL="0" marR="0" rtl="0" algn="ctr">
                        <a:lnSpc>
                          <a:spcPct val="107000"/>
                        </a:lnSpc>
                        <a:spcBef>
                          <a:spcPts val="0"/>
                        </a:spcBef>
                        <a:spcAft>
                          <a:spcPts val="0"/>
                        </a:spcAft>
                        <a:buNone/>
                      </a:pPr>
                      <a:r>
                        <a:rPr lang="iw-IL" sz="2400" u="none" cap="none" strike="noStrike"/>
                        <a:t>1 byte</a:t>
                      </a:r>
                      <a:endParaRPr sz="2400" u="none" cap="none" strike="noStrike">
                        <a:latin typeface="Calibri"/>
                        <a:ea typeface="Calibri"/>
                        <a:cs typeface="Calibri"/>
                        <a:sym typeface="Calibri"/>
                      </a:endParaRPr>
                    </a:p>
                  </a:txBody>
                  <a:tcPr marT="0" marB="0" marR="68575" marL="6857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7000"/>
                        </a:lnSpc>
                        <a:spcBef>
                          <a:spcPts val="0"/>
                        </a:spcBef>
                        <a:spcAft>
                          <a:spcPts val="0"/>
                        </a:spcAft>
                        <a:buNone/>
                      </a:pPr>
                      <a:r>
                        <a:rPr lang="iw-IL" sz="2400" u="none" cap="none" strike="noStrike"/>
                        <a:t>2 byte</a:t>
                      </a:r>
                      <a:endParaRPr sz="2400" u="none" cap="none" strike="noStrike">
                        <a:latin typeface="Calibri"/>
                        <a:ea typeface="Calibri"/>
                        <a:cs typeface="Calibri"/>
                        <a:sym typeface="Calibri"/>
                      </a:endParaRPr>
                    </a:p>
                  </a:txBody>
                  <a:tcPr marT="0" marB="0" marR="68575" marL="6857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7000"/>
                        </a:lnSpc>
                        <a:spcBef>
                          <a:spcPts val="0"/>
                        </a:spcBef>
                        <a:spcAft>
                          <a:spcPts val="0"/>
                        </a:spcAft>
                        <a:buNone/>
                      </a:pPr>
                      <a:r>
                        <a:rPr lang="iw-IL" sz="2400" u="none" cap="none" strike="noStrike"/>
                        <a:t>2 byte</a:t>
                      </a:r>
                      <a:endParaRPr sz="2400" u="none" cap="none" strike="noStrike">
                        <a:latin typeface="Calibri"/>
                        <a:ea typeface="Calibri"/>
                        <a:cs typeface="Calibri"/>
                        <a:sym typeface="Calibri"/>
                      </a:endParaRPr>
                    </a:p>
                  </a:txBody>
                  <a:tcPr marT="0" marB="0" marR="68575" marL="6857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7000"/>
                        </a:lnSpc>
                        <a:spcBef>
                          <a:spcPts val="0"/>
                        </a:spcBef>
                        <a:spcAft>
                          <a:spcPts val="0"/>
                        </a:spcAft>
                        <a:buNone/>
                      </a:pPr>
                      <a:r>
                        <a:rPr lang="iw-IL" sz="2400" u="none" cap="none" strike="noStrike"/>
                        <a:t>3 byte</a:t>
                      </a:r>
                      <a:endParaRPr sz="2400" u="none" cap="none" strike="noStrike">
                        <a:latin typeface="Calibri"/>
                        <a:ea typeface="Calibri"/>
                        <a:cs typeface="Calibri"/>
                        <a:sym typeface="Calibri"/>
                      </a:endParaRPr>
                    </a:p>
                  </a:txBody>
                  <a:tcPr marT="0" marB="0" marR="68575" marL="6857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sp>
        <p:nvSpPr>
          <p:cNvPr id="123" name="Google Shape;123;p16"/>
          <p:cNvSpPr/>
          <p:nvPr/>
        </p:nvSpPr>
        <p:spPr>
          <a:xfrm rot="-5400000">
            <a:off x="5901610" y="-1153397"/>
            <a:ext cx="534315" cy="10662171"/>
          </a:xfrm>
          <a:prstGeom prst="leftBrace">
            <a:avLst>
              <a:gd fmla="val 39261" name="adj1"/>
              <a:gd fmla="val 52106" name="adj2"/>
            </a:avLst>
          </a:prstGeom>
          <a:noFill/>
          <a:ln cap="flat" cmpd="sng" w="1905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24" name="Google Shape;124;p16"/>
          <p:cNvSpPr/>
          <p:nvPr/>
        </p:nvSpPr>
        <p:spPr>
          <a:xfrm>
            <a:off x="1189369" y="4628997"/>
            <a:ext cx="10455626" cy="317707"/>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400"/>
              <a:buFont typeface="Calibri"/>
              <a:buNone/>
            </a:pPr>
            <a:r>
              <a:rPr b="1" i="0" lang="iw-IL" sz="2400" u="none" cap="none" strike="noStrike">
                <a:solidFill>
                  <a:schemeClr val="dk1"/>
                </a:solidFill>
                <a:latin typeface="Calibri"/>
                <a:ea typeface="Calibri"/>
                <a:cs typeface="Calibri"/>
                <a:sym typeface="Calibri"/>
              </a:rPr>
              <a:t>8 bytes</a:t>
            </a:r>
            <a:endParaRPr b="1" i="0" sz="2400" u="none" cap="none" strike="noStrike">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20"/>
                                        </p:tgtEl>
                                        <p:attrNameLst>
                                          <p:attrName>style.visibility</p:attrName>
                                        </p:attrNameLst>
                                      </p:cBhvr>
                                      <p:to>
                                        <p:strVal val="visible"/>
                                      </p:to>
                                    </p:set>
                                    <p:animEffect filter="fade" transition="in">
                                      <p:cBhvr>
                                        <p:cTn dur="500"/>
                                        <p:tgtEl>
                                          <p:spTgt spid="12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1">
                                            <p:txEl>
                                              <p:pRg end="0" st="0"/>
                                            </p:txEl>
                                          </p:spTgt>
                                        </p:tgtEl>
                                        <p:attrNameLst>
                                          <p:attrName>style.visibility</p:attrName>
                                        </p:attrNameLst>
                                      </p:cBhvr>
                                      <p:to>
                                        <p:strVal val="visible"/>
                                      </p:to>
                                    </p:set>
                                    <p:animEffect filter="fade" transition="in">
                                      <p:cBhvr>
                                        <p:cTn dur="500"/>
                                        <p:tgtEl>
                                          <p:spTgt spid="12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1">
                                            <p:txEl>
                                              <p:pRg end="1" st="1"/>
                                            </p:txEl>
                                          </p:spTgt>
                                        </p:tgtEl>
                                        <p:attrNameLst>
                                          <p:attrName>style.visibility</p:attrName>
                                        </p:attrNameLst>
                                      </p:cBhvr>
                                      <p:to>
                                        <p:strVal val="visible"/>
                                      </p:to>
                                    </p:set>
                                    <p:animEffect filter="fade" transition="in">
                                      <p:cBhvr>
                                        <p:cTn dur="500"/>
                                        <p:tgtEl>
                                          <p:spTgt spid="12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1">
                                            <p:txEl>
                                              <p:pRg end="2" st="2"/>
                                            </p:txEl>
                                          </p:spTgt>
                                        </p:tgtEl>
                                        <p:attrNameLst>
                                          <p:attrName>style.visibility</p:attrName>
                                        </p:attrNameLst>
                                      </p:cBhvr>
                                      <p:to>
                                        <p:strVal val="visible"/>
                                      </p:to>
                                    </p:set>
                                    <p:animEffect filter="fade" transition="in">
                                      <p:cBhvr>
                                        <p:cTn dur="500"/>
                                        <p:tgtEl>
                                          <p:spTgt spid="121">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1">
                                            <p:txEl>
                                              <p:pRg end="3" st="3"/>
                                            </p:txEl>
                                          </p:spTgt>
                                        </p:tgtEl>
                                        <p:attrNameLst>
                                          <p:attrName>style.visibility</p:attrName>
                                        </p:attrNameLst>
                                      </p:cBhvr>
                                      <p:to>
                                        <p:strVal val="visible"/>
                                      </p:to>
                                    </p:set>
                                    <p:animEffect filter="fade" transition="in">
                                      <p:cBhvr>
                                        <p:cTn dur="500"/>
                                        <p:tgtEl>
                                          <p:spTgt spid="121">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1">
                                            <p:txEl>
                                              <p:pRg end="4" st="4"/>
                                            </p:txEl>
                                          </p:spTgt>
                                        </p:tgtEl>
                                        <p:attrNameLst>
                                          <p:attrName>style.visibility</p:attrName>
                                        </p:attrNameLst>
                                      </p:cBhvr>
                                      <p:to>
                                        <p:strVal val="visible"/>
                                      </p:to>
                                    </p:set>
                                    <p:animEffect filter="fade" transition="in">
                                      <p:cBhvr>
                                        <p:cTn dur="500"/>
                                        <p:tgtEl>
                                          <p:spTgt spid="121">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1">
                                            <p:txEl>
                                              <p:pRg end="5" st="5"/>
                                            </p:txEl>
                                          </p:spTgt>
                                        </p:tgtEl>
                                        <p:attrNameLst>
                                          <p:attrName>style.visibility</p:attrName>
                                        </p:attrNameLst>
                                      </p:cBhvr>
                                      <p:to>
                                        <p:strVal val="visible"/>
                                      </p:to>
                                    </p:set>
                                    <p:animEffect filter="fade" transition="in">
                                      <p:cBhvr>
                                        <p:cTn dur="500"/>
                                        <p:tgtEl>
                                          <p:spTgt spid="121">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1">
                                            <p:txEl>
                                              <p:pRg end="6" st="6"/>
                                            </p:txEl>
                                          </p:spTgt>
                                        </p:tgtEl>
                                        <p:attrNameLst>
                                          <p:attrName>style.visibility</p:attrName>
                                        </p:attrNameLst>
                                      </p:cBhvr>
                                      <p:to>
                                        <p:strVal val="visible"/>
                                      </p:to>
                                    </p:set>
                                    <p:animEffect filter="fade" transition="in">
                                      <p:cBhvr>
                                        <p:cTn dur="500"/>
                                        <p:tgtEl>
                                          <p:spTgt spid="121">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1">
                                            <p:txEl>
                                              <p:pRg end="7" st="7"/>
                                            </p:txEl>
                                          </p:spTgt>
                                        </p:tgtEl>
                                        <p:attrNameLst>
                                          <p:attrName>style.visibility</p:attrName>
                                        </p:attrNameLst>
                                      </p:cBhvr>
                                      <p:to>
                                        <p:strVal val="visible"/>
                                      </p:to>
                                    </p:set>
                                    <p:animEffect filter="fade" transition="in">
                                      <p:cBhvr>
                                        <p:cTn dur="500"/>
                                        <p:tgtEl>
                                          <p:spTgt spid="121">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2"/>
                                        </p:tgtEl>
                                        <p:attrNameLst>
                                          <p:attrName>style.visibility</p:attrName>
                                        </p:attrNameLst>
                                      </p:cBhvr>
                                      <p:to>
                                        <p:strVal val="visible"/>
                                      </p:to>
                                    </p:set>
                                    <p:animEffect filter="fade" transition="in">
                                      <p:cBhvr>
                                        <p:cTn dur="500"/>
                                        <p:tgtEl>
                                          <p:spTgt spid="122"/>
                                        </p:tgtEl>
                                      </p:cBhvr>
                                    </p:animEffect>
                                  </p:childTnLst>
                                </p:cTn>
                              </p:par>
                              <p:par>
                                <p:cTn fill="hold" nodeType="withEffect" presetClass="entr" presetID="10" presetSubtype="0">
                                  <p:stCondLst>
                                    <p:cond delay="0"/>
                                  </p:stCondLst>
                                  <p:childTnLst>
                                    <p:set>
                                      <p:cBhvr>
                                        <p:cTn dur="1" fill="hold">
                                          <p:stCondLst>
                                            <p:cond delay="0"/>
                                          </p:stCondLst>
                                        </p:cTn>
                                        <p:tgtEl>
                                          <p:spTgt spid="124"/>
                                        </p:tgtEl>
                                        <p:attrNameLst>
                                          <p:attrName>style.visibility</p:attrName>
                                        </p:attrNameLst>
                                      </p:cBhvr>
                                      <p:to>
                                        <p:strVal val="visible"/>
                                      </p:to>
                                    </p:set>
                                    <p:animEffect filter="fade" transition="in">
                                      <p:cBhvr>
                                        <p:cTn dur="500"/>
                                        <p:tgtEl>
                                          <p:spTgt spid="124"/>
                                        </p:tgtEl>
                                      </p:cBhvr>
                                    </p:animEffect>
                                  </p:childTnLst>
                                </p:cTn>
                              </p:par>
                              <p:par>
                                <p:cTn fill="hold" nodeType="withEffect" presetClass="entr" presetID="10" presetSubtype="0">
                                  <p:stCondLst>
                                    <p:cond delay="0"/>
                                  </p:stCondLst>
                                  <p:childTnLst>
                                    <p:set>
                                      <p:cBhvr>
                                        <p:cTn dur="1" fill="hold">
                                          <p:stCondLst>
                                            <p:cond delay="0"/>
                                          </p:stCondLst>
                                        </p:cTn>
                                        <p:tgtEl>
                                          <p:spTgt spid="123"/>
                                        </p:tgtEl>
                                        <p:attrNameLst>
                                          <p:attrName>style.visibility</p:attrName>
                                        </p:attrNameLst>
                                      </p:cBhvr>
                                      <p:to>
                                        <p:strVal val="visible"/>
                                      </p:to>
                                    </p:set>
                                    <p:animEffect filter="fade" transition="in">
                                      <p:cBhvr>
                                        <p:cTn dur="500"/>
                                        <p:tgtEl>
                                          <p:spTgt spid="12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6" name="Shape 666"/>
        <p:cNvGrpSpPr/>
        <p:nvPr/>
      </p:nvGrpSpPr>
      <p:grpSpPr>
        <a:xfrm>
          <a:off x="0" y="0"/>
          <a:ext cx="0" cy="0"/>
          <a:chOff x="0" y="0"/>
          <a:chExt cx="0" cy="0"/>
        </a:xfrm>
      </p:grpSpPr>
      <p:sp>
        <p:nvSpPr>
          <p:cNvPr id="667" name="Google Shape;667;p52"/>
          <p:cNvSpPr txBox="1"/>
          <p:nvPr>
            <p:ph type="title"/>
          </p:nvPr>
        </p:nvSpPr>
        <p:spPr>
          <a:xfrm>
            <a:off x="0" y="36757"/>
            <a:ext cx="12123962" cy="934792"/>
          </a:xfrm>
          <a:prstGeom prst="rect">
            <a:avLst/>
          </a:prstGeom>
          <a:noFill/>
          <a:ln>
            <a:noFill/>
          </a:ln>
        </p:spPr>
        <p:txBody>
          <a:bodyPr anchorCtr="0" anchor="ctr" bIns="45700" lIns="91425" spcFirstLastPara="1" rIns="91425" wrap="square" tIns="45700">
            <a:noAutofit/>
          </a:bodyPr>
          <a:lstStyle/>
          <a:p>
            <a:pPr indent="0" lvl="0" marL="0" marR="0" rtl="1" algn="ctr">
              <a:lnSpc>
                <a:spcPct val="90000"/>
              </a:lnSpc>
              <a:spcBef>
                <a:spcPts val="0"/>
              </a:spcBef>
              <a:spcAft>
                <a:spcPts val="0"/>
              </a:spcAft>
              <a:buClr>
                <a:schemeClr val="dk1"/>
              </a:buClr>
              <a:buSzPts val="4400"/>
              <a:buFont typeface="Tahoma"/>
              <a:buNone/>
            </a:pPr>
            <a:r>
              <a:rPr b="1" i="0" lang="iw-IL" sz="4400" u="none" cap="none" strike="noStrike">
                <a:solidFill>
                  <a:schemeClr val="dk1"/>
                </a:solidFill>
                <a:latin typeface="Tahoma"/>
                <a:ea typeface="Tahoma"/>
                <a:cs typeface="Tahoma"/>
                <a:sym typeface="Tahoma"/>
              </a:rPr>
              <a:t>תרגול!</a:t>
            </a:r>
            <a:endParaRPr b="1" i="0" sz="4400" u="none" cap="none" strike="noStrike">
              <a:solidFill>
                <a:schemeClr val="dk1"/>
              </a:solidFill>
              <a:latin typeface="Tahoma"/>
              <a:ea typeface="Tahoma"/>
              <a:cs typeface="Tahoma"/>
              <a:sym typeface="Tahoma"/>
            </a:endParaRPr>
          </a:p>
        </p:txBody>
      </p:sp>
      <p:sp>
        <p:nvSpPr>
          <p:cNvPr id="668" name="Google Shape;668;p52"/>
          <p:cNvSpPr txBox="1"/>
          <p:nvPr>
            <p:ph idx="1" type="body"/>
          </p:nvPr>
        </p:nvSpPr>
        <p:spPr>
          <a:xfrm>
            <a:off x="168442" y="1155700"/>
            <a:ext cx="11799039" cy="5565775"/>
          </a:xfrm>
          <a:prstGeom prst="rect">
            <a:avLst/>
          </a:prstGeom>
          <a:noFill/>
          <a:ln>
            <a:noFill/>
          </a:ln>
        </p:spPr>
        <p:txBody>
          <a:bodyPr anchorCtr="0" anchor="t" bIns="45700" lIns="91425" spcFirstLastPara="1" rIns="91425" wrap="square" tIns="45700">
            <a:noAutofit/>
          </a:bodyPr>
          <a:lstStyle/>
          <a:p>
            <a:pPr indent="-292100" lvl="0" marL="292100" marR="0" rtl="1" algn="r">
              <a:lnSpc>
                <a:spcPct val="100000"/>
              </a:lnSpc>
              <a:spcBef>
                <a:spcPts val="0"/>
              </a:spcBef>
              <a:spcAft>
                <a:spcPts val="0"/>
              </a:spcAft>
              <a:buClr>
                <a:srgbClr val="0099D5"/>
              </a:buClr>
              <a:buSzPts val="3200"/>
              <a:buFont typeface="Noto Sans Symbols"/>
              <a:buChar char="▪"/>
            </a:pPr>
            <a:r>
              <a:rPr b="1" i="0" lang="iw-IL" sz="3200" u="none" cap="none" strike="noStrike">
                <a:solidFill>
                  <a:srgbClr val="0099D5"/>
                </a:solidFill>
                <a:latin typeface="Tahoma"/>
                <a:ea typeface="Tahoma"/>
                <a:cs typeface="Tahoma"/>
                <a:sym typeface="Tahoma"/>
              </a:rPr>
              <a:t>תרגול כיתה</a:t>
            </a:r>
            <a:br>
              <a:rPr b="1" i="0" lang="iw-IL" sz="3200" u="none" cap="none" strike="noStrike">
                <a:solidFill>
                  <a:schemeClr val="dk1"/>
                </a:solidFill>
                <a:latin typeface="Tahoma"/>
                <a:ea typeface="Tahoma"/>
                <a:cs typeface="Tahoma"/>
                <a:sym typeface="Tahoma"/>
              </a:rPr>
            </a:br>
            <a:r>
              <a:rPr b="0" i="0" lang="iw-IL" sz="3200" u="none" cap="none" strike="noStrike">
                <a:solidFill>
                  <a:schemeClr val="dk1"/>
                </a:solidFill>
                <a:latin typeface="Tahoma"/>
                <a:ea typeface="Tahoma"/>
                <a:cs typeface="Tahoma"/>
                <a:sym typeface="Tahoma"/>
              </a:rPr>
              <a:t>הסנפות מתקדמות</a:t>
            </a:r>
            <a:endParaRPr b="0" i="0" sz="3200" u="none" cap="none" strike="noStrike">
              <a:solidFill>
                <a:schemeClr val="dk1"/>
              </a:solidFill>
              <a:latin typeface="Tahoma"/>
              <a:ea typeface="Tahoma"/>
              <a:cs typeface="Tahoma"/>
              <a:sym typeface="Tahoma"/>
            </a:endParaRPr>
          </a:p>
          <a:p>
            <a:pPr indent="-88900" lvl="0" marL="292100" marR="0" rtl="1" algn="r">
              <a:lnSpc>
                <a:spcPct val="100000"/>
              </a:lnSpc>
              <a:spcBef>
                <a:spcPts val="1000"/>
              </a:spcBef>
              <a:spcAft>
                <a:spcPts val="0"/>
              </a:spcAft>
              <a:buClr>
                <a:schemeClr val="dk1"/>
              </a:buClr>
              <a:buSzPts val="3200"/>
              <a:buFont typeface="Noto Sans Symbols"/>
              <a:buNone/>
            </a:pPr>
            <a:r>
              <a:t/>
            </a:r>
            <a:endParaRPr b="1" i="0" sz="3200" u="none" cap="none" strike="noStrike">
              <a:solidFill>
                <a:schemeClr val="dk1"/>
              </a:solidFill>
              <a:latin typeface="Tahoma"/>
              <a:ea typeface="Tahoma"/>
              <a:cs typeface="Tahoma"/>
              <a:sym typeface="Tahoma"/>
            </a:endParaRPr>
          </a:p>
          <a:p>
            <a:pPr indent="-292100" lvl="0" marL="292100" marR="0" rtl="1" algn="r">
              <a:lnSpc>
                <a:spcPct val="100000"/>
              </a:lnSpc>
              <a:spcBef>
                <a:spcPts val="1000"/>
              </a:spcBef>
              <a:spcAft>
                <a:spcPts val="0"/>
              </a:spcAft>
              <a:buClr>
                <a:srgbClr val="0099D5"/>
              </a:buClr>
              <a:buSzPts val="3200"/>
              <a:buFont typeface="Noto Sans Symbols"/>
              <a:buChar char="▪"/>
            </a:pPr>
            <a:r>
              <a:rPr b="1" i="0" lang="iw-IL" sz="3200" u="none" cap="none" strike="noStrike">
                <a:solidFill>
                  <a:srgbClr val="0099D5"/>
                </a:solidFill>
                <a:latin typeface="Tahoma"/>
                <a:ea typeface="Tahoma"/>
                <a:cs typeface="Tahoma"/>
                <a:sym typeface="Tahoma"/>
              </a:rPr>
              <a:t>תרגול בית</a:t>
            </a:r>
            <a:br>
              <a:rPr b="1" i="0" lang="iw-IL" sz="3200" u="none" cap="none" strike="noStrike">
                <a:solidFill>
                  <a:srgbClr val="0099D5"/>
                </a:solidFill>
                <a:latin typeface="Tahoma"/>
                <a:ea typeface="Tahoma"/>
                <a:cs typeface="Tahoma"/>
                <a:sym typeface="Tahoma"/>
              </a:rPr>
            </a:br>
            <a:r>
              <a:rPr b="0" i="0" lang="iw-IL" sz="3200" u="none" cap="none" strike="noStrike">
                <a:solidFill>
                  <a:schemeClr val="dk1"/>
                </a:solidFill>
                <a:latin typeface="Tahoma"/>
                <a:ea typeface="Tahoma"/>
                <a:cs typeface="Tahoma"/>
                <a:sym typeface="Tahoma"/>
              </a:rPr>
              <a:t>ככה בונים חומה</a:t>
            </a:r>
            <a:br>
              <a:rPr b="0" i="0" lang="iw-IL" sz="3200" u="none" cap="none" strike="noStrike">
                <a:solidFill>
                  <a:srgbClr val="0099D5"/>
                </a:solidFill>
                <a:latin typeface="Tahoma"/>
                <a:ea typeface="Tahoma"/>
                <a:cs typeface="Tahoma"/>
                <a:sym typeface="Tahoma"/>
              </a:rPr>
            </a:br>
            <a:endParaRPr b="0" i="0" sz="3200" u="none" cap="none" strike="noStrike">
              <a:solidFill>
                <a:schemeClr val="dk1"/>
              </a:solidFill>
              <a:latin typeface="Tahoma"/>
              <a:ea typeface="Tahoma"/>
              <a:cs typeface="Tahoma"/>
              <a:sym typeface="Tahoma"/>
            </a:endParaRPr>
          </a:p>
        </p:txBody>
      </p:sp>
      <p:sp>
        <p:nvSpPr>
          <p:cNvPr id="669" name="Google Shape;669;p52"/>
          <p:cNvSpPr/>
          <p:nvPr/>
        </p:nvSpPr>
        <p:spPr>
          <a:xfrm>
            <a:off x="8202578" y="2979656"/>
            <a:ext cx="1144386" cy="357047"/>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iw-IL" sz="2400">
                <a:solidFill>
                  <a:schemeClr val="lt1"/>
                </a:solidFill>
                <a:latin typeface="Calibri"/>
                <a:ea typeface="Calibri"/>
                <a:cs typeface="Calibri"/>
                <a:sym typeface="Calibri"/>
              </a:rPr>
              <a:t>להגשה</a:t>
            </a:r>
            <a:endParaRPr b="1" sz="2000">
              <a:solidFill>
                <a:schemeClr val="lt1"/>
              </a:solidFill>
              <a:latin typeface="Calibri"/>
              <a:ea typeface="Calibri"/>
              <a:cs typeface="Calibri"/>
              <a:sym typeface="Calibri"/>
            </a:endParaRPr>
          </a:p>
        </p:txBody>
      </p:sp>
      <p:pic>
        <p:nvPicPr>
          <p:cNvPr id="670" name="Google Shape;670;p52"/>
          <p:cNvPicPr preferRelativeResize="0"/>
          <p:nvPr/>
        </p:nvPicPr>
        <p:blipFill rotWithShape="1">
          <a:blip r:embed="rId3">
            <a:alphaModFix/>
          </a:blip>
          <a:srcRect b="0" l="0" r="0" t="0"/>
          <a:stretch/>
        </p:blipFill>
        <p:spPr>
          <a:xfrm>
            <a:off x="168442" y="1155700"/>
            <a:ext cx="4864705" cy="3639408"/>
          </a:xfrm>
          <a:prstGeom prst="rect">
            <a:avLst/>
          </a:prstGeom>
          <a:noFill/>
          <a:ln cap="sq" cmpd="sng" w="9525">
            <a:solidFill>
              <a:srgbClr val="000000"/>
            </a:solidFill>
            <a:prstDash val="solid"/>
            <a:miter lim="800000"/>
            <a:headEnd len="sm" w="sm" type="none"/>
            <a:tailEnd len="sm" w="sm" type="none"/>
          </a:ln>
          <a:effectLst>
            <a:outerShdw blurRad="57150" rotWithShape="0" algn="tl" dir="2700000" dist="50800">
              <a:srgbClr val="000000">
                <a:alpha val="40000"/>
              </a:srgbClr>
            </a:outerShdw>
          </a:effectLst>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667"/>
                                        </p:tgtEl>
                                        <p:attrNameLst>
                                          <p:attrName>style.visibility</p:attrName>
                                        </p:attrNameLst>
                                      </p:cBhvr>
                                      <p:to>
                                        <p:strVal val="visible"/>
                                      </p:to>
                                    </p:set>
                                    <p:animEffect filter="fade" transition="in">
                                      <p:cBhvr>
                                        <p:cTn dur="500"/>
                                        <p:tgtEl>
                                          <p:spTgt spid="667"/>
                                        </p:tgtEl>
                                      </p:cBhvr>
                                    </p:animEffect>
                                  </p:childTnLst>
                                </p:cTn>
                              </p:par>
                              <p:par>
                                <p:cTn fill="hold" nodeType="withEffect" presetClass="entr" presetID="10" presetSubtype="0">
                                  <p:stCondLst>
                                    <p:cond delay="0"/>
                                  </p:stCondLst>
                                  <p:childTnLst>
                                    <p:set>
                                      <p:cBhvr>
                                        <p:cTn dur="1" fill="hold">
                                          <p:stCondLst>
                                            <p:cond delay="0"/>
                                          </p:stCondLst>
                                        </p:cTn>
                                        <p:tgtEl>
                                          <p:spTgt spid="670"/>
                                        </p:tgtEl>
                                        <p:attrNameLst>
                                          <p:attrName>style.visibility</p:attrName>
                                        </p:attrNameLst>
                                      </p:cBhvr>
                                      <p:to>
                                        <p:strVal val="visible"/>
                                      </p:to>
                                    </p:set>
                                    <p:animEffect filter="fade" transition="in">
                                      <p:cBhvr>
                                        <p:cTn dur="500"/>
                                        <p:tgtEl>
                                          <p:spTgt spid="67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68">
                                            <p:txEl>
                                              <p:pRg end="0" st="0"/>
                                            </p:txEl>
                                          </p:spTgt>
                                        </p:tgtEl>
                                        <p:attrNameLst>
                                          <p:attrName>style.visibility</p:attrName>
                                        </p:attrNameLst>
                                      </p:cBhvr>
                                      <p:to>
                                        <p:strVal val="visible"/>
                                      </p:to>
                                    </p:set>
                                    <p:animEffect filter="fade" transition="in">
                                      <p:cBhvr>
                                        <p:cTn dur="500"/>
                                        <p:tgtEl>
                                          <p:spTgt spid="66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68">
                                            <p:txEl>
                                              <p:pRg end="1" st="1"/>
                                            </p:txEl>
                                          </p:spTgt>
                                        </p:tgtEl>
                                        <p:attrNameLst>
                                          <p:attrName>style.visibility</p:attrName>
                                        </p:attrNameLst>
                                      </p:cBhvr>
                                      <p:to>
                                        <p:strVal val="visible"/>
                                      </p:to>
                                    </p:set>
                                    <p:animEffect filter="fade" transition="in">
                                      <p:cBhvr>
                                        <p:cTn dur="500"/>
                                        <p:tgtEl>
                                          <p:spTgt spid="66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68">
                                            <p:txEl>
                                              <p:pRg end="2" st="2"/>
                                            </p:txEl>
                                          </p:spTgt>
                                        </p:tgtEl>
                                        <p:attrNameLst>
                                          <p:attrName>style.visibility</p:attrName>
                                        </p:attrNameLst>
                                      </p:cBhvr>
                                      <p:to>
                                        <p:strVal val="visible"/>
                                      </p:to>
                                    </p:set>
                                    <p:animEffect filter="fade" transition="in">
                                      <p:cBhvr>
                                        <p:cTn dur="500"/>
                                        <p:tgtEl>
                                          <p:spTgt spid="668">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69"/>
                                        </p:tgtEl>
                                        <p:attrNameLst>
                                          <p:attrName>style.visibility</p:attrName>
                                        </p:attrNameLst>
                                      </p:cBhvr>
                                      <p:to>
                                        <p:strVal val="visible"/>
                                      </p:to>
                                    </p:set>
                                    <p:animEffect filter="fade" transition="in">
                                      <p:cBhvr>
                                        <p:cTn dur="500"/>
                                        <p:tgtEl>
                                          <p:spTgt spid="66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17"/>
          <p:cNvSpPr txBox="1"/>
          <p:nvPr>
            <p:ph type="title"/>
          </p:nvPr>
        </p:nvSpPr>
        <p:spPr>
          <a:xfrm>
            <a:off x="0" y="36757"/>
            <a:ext cx="12123962" cy="934792"/>
          </a:xfrm>
          <a:prstGeom prst="rect">
            <a:avLst/>
          </a:prstGeom>
          <a:noFill/>
          <a:ln>
            <a:noFill/>
          </a:ln>
        </p:spPr>
        <p:txBody>
          <a:bodyPr anchorCtr="0" anchor="ctr" bIns="45700" lIns="91425" spcFirstLastPara="1" rIns="91425" wrap="square" tIns="45700">
            <a:noAutofit/>
          </a:bodyPr>
          <a:lstStyle/>
          <a:p>
            <a:pPr indent="0" lvl="0" marL="0" marR="0" rtl="1" algn="ctr">
              <a:lnSpc>
                <a:spcPct val="90000"/>
              </a:lnSpc>
              <a:spcBef>
                <a:spcPts val="0"/>
              </a:spcBef>
              <a:spcAft>
                <a:spcPts val="0"/>
              </a:spcAft>
              <a:buClr>
                <a:schemeClr val="dk1"/>
              </a:buClr>
              <a:buSzPts val="4400"/>
              <a:buFont typeface="Tahoma"/>
              <a:buNone/>
            </a:pPr>
            <a:r>
              <a:rPr b="1" i="0" lang="iw-IL" sz="4400" u="none" cap="none" strike="noStrike">
                <a:solidFill>
                  <a:schemeClr val="dk1"/>
                </a:solidFill>
                <a:latin typeface="Tahoma"/>
                <a:ea typeface="Tahoma"/>
                <a:cs typeface="Tahoma"/>
                <a:sym typeface="Tahoma"/>
              </a:rPr>
              <a:t>גודל השדה בהודעה</a:t>
            </a:r>
            <a:endParaRPr b="1" i="0" sz="4400" u="none" cap="none" strike="noStrike">
              <a:solidFill>
                <a:schemeClr val="dk1"/>
              </a:solidFill>
              <a:latin typeface="Tahoma"/>
              <a:ea typeface="Tahoma"/>
              <a:cs typeface="Tahoma"/>
              <a:sym typeface="Tahoma"/>
            </a:endParaRPr>
          </a:p>
        </p:txBody>
      </p:sp>
      <p:sp>
        <p:nvSpPr>
          <p:cNvPr id="131" name="Google Shape;131;p17"/>
          <p:cNvSpPr txBox="1"/>
          <p:nvPr>
            <p:ph idx="1" type="body"/>
          </p:nvPr>
        </p:nvSpPr>
        <p:spPr>
          <a:xfrm>
            <a:off x="156481" y="1155700"/>
            <a:ext cx="11811000" cy="5565775"/>
          </a:xfrm>
          <a:prstGeom prst="rect">
            <a:avLst/>
          </a:prstGeom>
          <a:noFill/>
          <a:ln>
            <a:noFill/>
          </a:ln>
        </p:spPr>
        <p:txBody>
          <a:bodyPr anchorCtr="0" anchor="t" bIns="45700" lIns="91425" spcFirstLastPara="1" rIns="91425" wrap="square" tIns="45700">
            <a:noAutofit/>
          </a:bodyPr>
          <a:lstStyle/>
          <a:p>
            <a:pPr indent="-292100" lvl="0" marL="292100" marR="0" rtl="1" algn="r">
              <a:lnSpc>
                <a:spcPct val="100000"/>
              </a:lnSpc>
              <a:spcBef>
                <a:spcPts val="0"/>
              </a:spcBef>
              <a:spcAft>
                <a:spcPts val="0"/>
              </a:spcAft>
              <a:buClr>
                <a:schemeClr val="dk1"/>
              </a:buClr>
              <a:buSzPts val="3600"/>
              <a:buFont typeface="Noto Sans Symbols"/>
              <a:buChar char="▪"/>
            </a:pPr>
            <a:r>
              <a:rPr b="0" i="0" lang="iw-IL" sz="3600" u="none" cap="none" strike="noStrike">
                <a:solidFill>
                  <a:schemeClr val="dk1"/>
                </a:solidFill>
                <a:latin typeface="Tahoma"/>
                <a:ea typeface="Tahoma"/>
                <a:cs typeface="Tahoma"/>
                <a:sym typeface="Tahoma"/>
              </a:rPr>
              <a:t>לכל שדה בהודעה יש גודל קבוע ומוגדר (בבתים).</a:t>
            </a:r>
            <a:endParaRPr/>
          </a:p>
          <a:p>
            <a:pPr indent="-292100" lvl="0" marL="292100" marR="0" rtl="1" algn="r">
              <a:lnSpc>
                <a:spcPct val="100000"/>
              </a:lnSpc>
              <a:spcBef>
                <a:spcPts val="1000"/>
              </a:spcBef>
              <a:spcAft>
                <a:spcPts val="0"/>
              </a:spcAft>
              <a:buClr>
                <a:schemeClr val="dk1"/>
              </a:buClr>
              <a:buSzPts val="3600"/>
              <a:buFont typeface="Noto Sans Symbols"/>
              <a:buChar char="▪"/>
            </a:pPr>
            <a:r>
              <a:rPr b="0" i="0" lang="iw-IL" sz="3600" u="none" cap="none" strike="noStrike">
                <a:solidFill>
                  <a:schemeClr val="dk1"/>
                </a:solidFill>
                <a:latin typeface="Tahoma"/>
                <a:ea typeface="Tahoma"/>
                <a:cs typeface="Tahoma"/>
                <a:sym typeface="Tahoma"/>
              </a:rPr>
              <a:t>גודל השדה משפיע על טווח הערכים שניתן להכניס אליו. </a:t>
            </a:r>
            <a:endParaRPr b="0" i="0" sz="3600" u="none" cap="none" strike="noStrike">
              <a:solidFill>
                <a:schemeClr val="dk1"/>
              </a:solidFill>
              <a:latin typeface="Tahoma"/>
              <a:ea typeface="Tahoma"/>
              <a:cs typeface="Tahoma"/>
              <a:sym typeface="Tahoma"/>
            </a:endParaRPr>
          </a:p>
          <a:p>
            <a:pPr indent="-292100" lvl="0" marL="292100" marR="0" rtl="1" algn="r">
              <a:lnSpc>
                <a:spcPct val="100000"/>
              </a:lnSpc>
              <a:spcBef>
                <a:spcPts val="1000"/>
              </a:spcBef>
              <a:spcAft>
                <a:spcPts val="0"/>
              </a:spcAft>
              <a:buClr>
                <a:schemeClr val="dk1"/>
              </a:buClr>
              <a:buSzPts val="3600"/>
              <a:buFont typeface="Noto Sans Symbols"/>
              <a:buChar char="▪"/>
            </a:pPr>
            <a:r>
              <a:rPr b="1" i="0" lang="iw-IL" sz="3600" u="none" cap="none" strike="noStrike">
                <a:solidFill>
                  <a:schemeClr val="dk1"/>
                </a:solidFill>
                <a:latin typeface="Tahoma"/>
                <a:ea typeface="Tahoma"/>
                <a:cs typeface="Tahoma"/>
                <a:sym typeface="Tahoma"/>
              </a:rPr>
              <a:t>אבל איך ניתן לבדוק טווח ערכים של שדה?</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30"/>
                                        </p:tgtEl>
                                        <p:attrNameLst>
                                          <p:attrName>style.visibility</p:attrName>
                                        </p:attrNameLst>
                                      </p:cBhvr>
                                      <p:to>
                                        <p:strVal val="visible"/>
                                      </p:to>
                                    </p:set>
                                    <p:animEffect filter="fade" transition="in">
                                      <p:cBhvr>
                                        <p:cTn dur="500"/>
                                        <p:tgtEl>
                                          <p:spTgt spid="13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18"/>
          <p:cNvSpPr txBox="1"/>
          <p:nvPr>
            <p:ph type="title"/>
          </p:nvPr>
        </p:nvSpPr>
        <p:spPr>
          <a:xfrm>
            <a:off x="0" y="36757"/>
            <a:ext cx="12123962" cy="934792"/>
          </a:xfrm>
          <a:prstGeom prst="rect">
            <a:avLst/>
          </a:prstGeom>
          <a:noFill/>
          <a:ln>
            <a:noFill/>
          </a:ln>
        </p:spPr>
        <p:txBody>
          <a:bodyPr anchorCtr="0" anchor="ctr" bIns="45700" lIns="91425" spcFirstLastPara="1" rIns="91425" wrap="square" tIns="45700">
            <a:noAutofit/>
          </a:bodyPr>
          <a:lstStyle/>
          <a:p>
            <a:pPr indent="0" lvl="0" marL="0" marR="0" rtl="1" algn="ctr">
              <a:lnSpc>
                <a:spcPct val="90000"/>
              </a:lnSpc>
              <a:spcBef>
                <a:spcPts val="0"/>
              </a:spcBef>
              <a:spcAft>
                <a:spcPts val="0"/>
              </a:spcAft>
              <a:buClr>
                <a:schemeClr val="dk1"/>
              </a:buClr>
              <a:buSzPts val="4400"/>
              <a:buFont typeface="Tahoma"/>
              <a:buNone/>
            </a:pPr>
            <a:r>
              <a:rPr b="1" i="0" lang="iw-IL" sz="4400" u="none" cap="none" strike="noStrike">
                <a:solidFill>
                  <a:schemeClr val="dk1"/>
                </a:solidFill>
                <a:latin typeface="Tahoma"/>
                <a:ea typeface="Tahoma"/>
                <a:cs typeface="Tahoma"/>
                <a:sym typeface="Tahoma"/>
              </a:rPr>
              <a:t>טווח ערכים של שדה</a:t>
            </a:r>
            <a:endParaRPr b="1" i="0" sz="4400" u="none" cap="none" strike="noStrike">
              <a:solidFill>
                <a:schemeClr val="dk1"/>
              </a:solidFill>
              <a:latin typeface="Tahoma"/>
              <a:ea typeface="Tahoma"/>
              <a:cs typeface="Tahoma"/>
              <a:sym typeface="Tahoma"/>
            </a:endParaRPr>
          </a:p>
        </p:txBody>
      </p:sp>
      <p:sp>
        <p:nvSpPr>
          <p:cNvPr id="138" name="Google Shape;138;p18"/>
          <p:cNvSpPr txBox="1"/>
          <p:nvPr>
            <p:ph idx="1" type="body"/>
          </p:nvPr>
        </p:nvSpPr>
        <p:spPr>
          <a:xfrm>
            <a:off x="254643" y="1155700"/>
            <a:ext cx="11712838" cy="5565775"/>
          </a:xfrm>
          <a:prstGeom prst="rect">
            <a:avLst/>
          </a:prstGeom>
          <a:noFill/>
          <a:ln>
            <a:noFill/>
          </a:ln>
        </p:spPr>
        <p:txBody>
          <a:bodyPr anchorCtr="0" anchor="t" bIns="45700" lIns="91425" spcFirstLastPara="1" rIns="91425" wrap="square" tIns="45700">
            <a:noAutofit/>
          </a:bodyPr>
          <a:lstStyle/>
          <a:p>
            <a:pPr indent="-292100" lvl="0" marL="292100" marR="0" rtl="1" algn="r">
              <a:lnSpc>
                <a:spcPct val="100000"/>
              </a:lnSpc>
              <a:spcBef>
                <a:spcPts val="0"/>
              </a:spcBef>
              <a:spcAft>
                <a:spcPts val="0"/>
              </a:spcAft>
              <a:buClr>
                <a:schemeClr val="dk1"/>
              </a:buClr>
              <a:buSzPts val="3200"/>
              <a:buFont typeface="Noto Sans Symbols"/>
              <a:buChar char="▪"/>
            </a:pPr>
            <a:r>
              <a:rPr b="0" i="0" lang="iw-IL" sz="3200" u="none" cap="none" strike="noStrike">
                <a:solidFill>
                  <a:schemeClr val="dk1"/>
                </a:solidFill>
                <a:latin typeface="Tahoma"/>
                <a:ea typeface="Tahoma"/>
                <a:cs typeface="Tahoma"/>
                <a:sym typeface="Tahoma"/>
              </a:rPr>
              <a:t>לדוגמא, </a:t>
            </a:r>
            <a:r>
              <a:rPr b="1" i="0" lang="iw-IL" sz="3200" u="none" cap="none" strike="noStrike">
                <a:solidFill>
                  <a:schemeClr val="dk1"/>
                </a:solidFill>
                <a:latin typeface="Tahoma"/>
                <a:ea typeface="Tahoma"/>
                <a:cs typeface="Tahoma"/>
                <a:sym typeface="Tahoma"/>
              </a:rPr>
              <a:t>איך נוכל לבדוק מה טווח הערכים של בית אחד?</a:t>
            </a:r>
            <a:endParaRPr/>
          </a:p>
          <a:p>
            <a:pPr indent="-292100" lvl="0" marL="292100" marR="0" rtl="1" algn="r">
              <a:lnSpc>
                <a:spcPct val="100000"/>
              </a:lnSpc>
              <a:spcBef>
                <a:spcPts val="1000"/>
              </a:spcBef>
              <a:spcAft>
                <a:spcPts val="0"/>
              </a:spcAft>
              <a:buClr>
                <a:schemeClr val="dk1"/>
              </a:buClr>
              <a:buSzPts val="3200"/>
              <a:buFont typeface="Noto Sans Symbols"/>
              <a:buChar char="▪"/>
            </a:pPr>
            <a:r>
              <a:rPr b="0" i="0" lang="iw-IL" sz="3200" u="none" cap="none" strike="noStrike">
                <a:solidFill>
                  <a:schemeClr val="dk1"/>
                </a:solidFill>
                <a:latin typeface="Tahoma"/>
                <a:ea typeface="Tahoma"/>
                <a:cs typeface="Tahoma"/>
                <a:sym typeface="Tahoma"/>
              </a:rPr>
              <a:t>ניקח את המספר הקטן ביותר</a:t>
            </a:r>
            <a:endParaRPr/>
          </a:p>
          <a:p>
            <a:pPr indent="-88900" lvl="0" marL="292100" marR="0" rtl="1" algn="r">
              <a:lnSpc>
                <a:spcPct val="100000"/>
              </a:lnSpc>
              <a:spcBef>
                <a:spcPts val="1000"/>
              </a:spcBef>
              <a:spcAft>
                <a:spcPts val="0"/>
              </a:spcAft>
              <a:buClr>
                <a:schemeClr val="dk1"/>
              </a:buClr>
              <a:buSzPts val="3200"/>
              <a:buFont typeface="Noto Sans Symbols"/>
              <a:buNone/>
            </a:pPr>
            <a:r>
              <a:t/>
            </a:r>
            <a:endParaRPr b="0" i="0" sz="3200" u="none" cap="none" strike="noStrike">
              <a:solidFill>
                <a:schemeClr val="dk1"/>
              </a:solidFill>
              <a:latin typeface="Tahoma"/>
              <a:ea typeface="Tahoma"/>
              <a:cs typeface="Tahoma"/>
              <a:sym typeface="Tahoma"/>
            </a:endParaRPr>
          </a:p>
          <a:p>
            <a:pPr indent="-88900" lvl="0" marL="292100" marR="0" rtl="1" algn="r">
              <a:lnSpc>
                <a:spcPct val="100000"/>
              </a:lnSpc>
              <a:spcBef>
                <a:spcPts val="1000"/>
              </a:spcBef>
              <a:spcAft>
                <a:spcPts val="0"/>
              </a:spcAft>
              <a:buClr>
                <a:schemeClr val="dk1"/>
              </a:buClr>
              <a:buSzPts val="3200"/>
              <a:buFont typeface="Noto Sans Symbols"/>
              <a:buNone/>
            </a:pPr>
            <a:r>
              <a:t/>
            </a:r>
            <a:endParaRPr b="0" i="0" sz="3200" u="none" cap="none" strike="noStrike">
              <a:solidFill>
                <a:schemeClr val="dk1"/>
              </a:solidFill>
              <a:latin typeface="Tahoma"/>
              <a:ea typeface="Tahoma"/>
              <a:cs typeface="Tahoma"/>
              <a:sym typeface="Tahoma"/>
            </a:endParaRPr>
          </a:p>
          <a:p>
            <a:pPr indent="-88900" lvl="0" marL="292100" marR="0" rtl="1" algn="r">
              <a:lnSpc>
                <a:spcPct val="100000"/>
              </a:lnSpc>
              <a:spcBef>
                <a:spcPts val="1000"/>
              </a:spcBef>
              <a:spcAft>
                <a:spcPts val="0"/>
              </a:spcAft>
              <a:buClr>
                <a:schemeClr val="dk1"/>
              </a:buClr>
              <a:buSzPts val="3200"/>
              <a:buFont typeface="Noto Sans Symbols"/>
              <a:buNone/>
            </a:pPr>
            <a:r>
              <a:t/>
            </a:r>
            <a:endParaRPr b="0" i="0" sz="3200" u="none" cap="none" strike="noStrike">
              <a:solidFill>
                <a:schemeClr val="dk1"/>
              </a:solidFill>
              <a:latin typeface="Tahoma"/>
              <a:ea typeface="Tahoma"/>
              <a:cs typeface="Tahoma"/>
              <a:sym typeface="Tahoma"/>
            </a:endParaRPr>
          </a:p>
          <a:p>
            <a:pPr indent="-292100" lvl="0" marL="292100" marR="0" rtl="1" algn="r">
              <a:lnSpc>
                <a:spcPct val="100000"/>
              </a:lnSpc>
              <a:spcBef>
                <a:spcPts val="1000"/>
              </a:spcBef>
              <a:spcAft>
                <a:spcPts val="0"/>
              </a:spcAft>
              <a:buClr>
                <a:schemeClr val="dk1"/>
              </a:buClr>
              <a:buSzPts val="3200"/>
              <a:buFont typeface="Noto Sans Symbols"/>
              <a:buChar char="▪"/>
            </a:pPr>
            <a:r>
              <a:rPr b="0" i="0" lang="iw-IL" sz="3200" u="none" cap="none" strike="noStrike">
                <a:solidFill>
                  <a:schemeClr val="dk1"/>
                </a:solidFill>
                <a:latin typeface="Tahoma"/>
                <a:ea typeface="Tahoma"/>
                <a:cs typeface="Tahoma"/>
                <a:sym typeface="Tahoma"/>
              </a:rPr>
              <a:t>מכאן ש-byte אחד יכול להכיל את המספרים בין 0 ל-255.</a:t>
            </a:r>
            <a:endParaRPr/>
          </a:p>
          <a:p>
            <a:pPr indent="-292100" lvl="0" marL="292100" marR="0" rtl="1" algn="r">
              <a:lnSpc>
                <a:spcPct val="100000"/>
              </a:lnSpc>
              <a:spcBef>
                <a:spcPts val="1000"/>
              </a:spcBef>
              <a:spcAft>
                <a:spcPts val="0"/>
              </a:spcAft>
              <a:buClr>
                <a:schemeClr val="dk1"/>
              </a:buClr>
              <a:buSzPts val="3200"/>
              <a:buFont typeface="Noto Sans Symbols"/>
              <a:buChar char="▪"/>
            </a:pPr>
            <a:r>
              <a:rPr b="1" i="0" lang="iw-IL" sz="3200" u="none" cap="none" strike="noStrike">
                <a:solidFill>
                  <a:schemeClr val="dk1"/>
                </a:solidFill>
                <a:latin typeface="Tahoma"/>
                <a:ea typeface="Tahoma"/>
                <a:cs typeface="Tahoma"/>
                <a:sym typeface="Tahoma"/>
              </a:rPr>
              <a:t>מהו טווח הערכים של שני בתים?</a:t>
            </a:r>
            <a:endParaRPr/>
          </a:p>
        </p:txBody>
      </p:sp>
      <p:sp>
        <p:nvSpPr>
          <p:cNvPr id="139" name="Google Shape;139;p18"/>
          <p:cNvSpPr/>
          <p:nvPr/>
        </p:nvSpPr>
        <p:spPr>
          <a:xfrm>
            <a:off x="9898019" y="2728337"/>
            <a:ext cx="642430" cy="555523"/>
          </a:xfrm>
          <a:prstGeom prst="roundRect">
            <a:avLst>
              <a:gd fmla="val 16667" name="adj"/>
            </a:avLst>
          </a:prstGeom>
          <a:solidFill>
            <a:srgbClr val="D8D8D8"/>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iw-IL" sz="2000" u="none" cap="none" strike="noStrike">
                <a:solidFill>
                  <a:schemeClr val="dk1"/>
                </a:solidFill>
                <a:latin typeface="Calibri"/>
                <a:ea typeface="Calibri"/>
                <a:cs typeface="Calibri"/>
                <a:sym typeface="Calibri"/>
              </a:rPr>
              <a:t>0</a:t>
            </a:r>
            <a:endParaRPr b="1" i="0" sz="2000" u="none" cap="none" strike="noStrike">
              <a:solidFill>
                <a:schemeClr val="dk1"/>
              </a:solidFill>
              <a:latin typeface="Calibri"/>
              <a:ea typeface="Calibri"/>
              <a:cs typeface="Calibri"/>
              <a:sym typeface="Calibri"/>
            </a:endParaRPr>
          </a:p>
        </p:txBody>
      </p:sp>
      <p:sp>
        <p:nvSpPr>
          <p:cNvPr id="140" name="Google Shape;140;p18"/>
          <p:cNvSpPr/>
          <p:nvPr/>
        </p:nvSpPr>
        <p:spPr>
          <a:xfrm>
            <a:off x="7756656" y="3435921"/>
            <a:ext cx="3568395" cy="256478"/>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iw-IL" sz="3200" u="none" cap="none" strike="noStrike">
                <a:solidFill>
                  <a:schemeClr val="dk1"/>
                </a:solidFill>
                <a:latin typeface="Calibri"/>
                <a:ea typeface="Calibri"/>
                <a:cs typeface="Calibri"/>
                <a:sym typeface="Calibri"/>
              </a:rPr>
              <a:t>(שזה 0)</a:t>
            </a:r>
            <a:endParaRPr/>
          </a:p>
        </p:txBody>
      </p:sp>
      <p:sp>
        <p:nvSpPr>
          <p:cNvPr id="141" name="Google Shape;141;p18"/>
          <p:cNvSpPr/>
          <p:nvPr/>
        </p:nvSpPr>
        <p:spPr>
          <a:xfrm>
            <a:off x="631301" y="1911393"/>
            <a:ext cx="4912081" cy="316208"/>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r">
              <a:spcBef>
                <a:spcPts val="0"/>
              </a:spcBef>
              <a:spcAft>
                <a:spcPts val="0"/>
              </a:spcAft>
              <a:buNone/>
            </a:pPr>
            <a:r>
              <a:rPr b="0" i="0" lang="iw-IL" sz="3200" u="none" cap="none" strike="noStrike">
                <a:solidFill>
                  <a:schemeClr val="dk1"/>
                </a:solidFill>
                <a:latin typeface="Tahoma"/>
                <a:ea typeface="Tahoma"/>
                <a:cs typeface="Tahoma"/>
                <a:sym typeface="Tahoma"/>
              </a:rPr>
              <a:t>ואת המספר הגדול ביותר</a:t>
            </a:r>
            <a:endParaRPr/>
          </a:p>
        </p:txBody>
      </p:sp>
      <p:sp>
        <p:nvSpPr>
          <p:cNvPr id="142" name="Google Shape;142;p18"/>
          <p:cNvSpPr/>
          <p:nvPr/>
        </p:nvSpPr>
        <p:spPr>
          <a:xfrm>
            <a:off x="9188735" y="2726407"/>
            <a:ext cx="642430" cy="555523"/>
          </a:xfrm>
          <a:prstGeom prst="roundRect">
            <a:avLst>
              <a:gd fmla="val 16667" name="adj"/>
            </a:avLst>
          </a:prstGeom>
          <a:solidFill>
            <a:srgbClr val="D8D8D8"/>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iw-IL" sz="2000" u="none" cap="none" strike="noStrike">
                <a:solidFill>
                  <a:schemeClr val="dk1"/>
                </a:solidFill>
                <a:latin typeface="Calibri"/>
                <a:ea typeface="Calibri"/>
                <a:cs typeface="Calibri"/>
                <a:sym typeface="Calibri"/>
              </a:rPr>
              <a:t>0</a:t>
            </a:r>
            <a:endParaRPr b="1" i="0" sz="2000" u="none" cap="none" strike="noStrike">
              <a:solidFill>
                <a:schemeClr val="dk1"/>
              </a:solidFill>
              <a:latin typeface="Calibri"/>
              <a:ea typeface="Calibri"/>
              <a:cs typeface="Calibri"/>
              <a:sym typeface="Calibri"/>
            </a:endParaRPr>
          </a:p>
        </p:txBody>
      </p:sp>
      <p:sp>
        <p:nvSpPr>
          <p:cNvPr id="143" name="Google Shape;143;p18"/>
          <p:cNvSpPr/>
          <p:nvPr/>
        </p:nvSpPr>
        <p:spPr>
          <a:xfrm>
            <a:off x="8479451" y="2735380"/>
            <a:ext cx="642430" cy="555523"/>
          </a:xfrm>
          <a:prstGeom prst="roundRect">
            <a:avLst>
              <a:gd fmla="val 16667" name="adj"/>
            </a:avLst>
          </a:prstGeom>
          <a:solidFill>
            <a:srgbClr val="D8D8D8"/>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iw-IL" sz="2000" u="none" cap="none" strike="noStrike">
                <a:solidFill>
                  <a:schemeClr val="dk1"/>
                </a:solidFill>
                <a:latin typeface="Calibri"/>
                <a:ea typeface="Calibri"/>
                <a:cs typeface="Calibri"/>
                <a:sym typeface="Calibri"/>
              </a:rPr>
              <a:t>0</a:t>
            </a:r>
            <a:endParaRPr b="1" i="0" sz="2000" u="none" cap="none" strike="noStrike">
              <a:solidFill>
                <a:schemeClr val="dk1"/>
              </a:solidFill>
              <a:latin typeface="Calibri"/>
              <a:ea typeface="Calibri"/>
              <a:cs typeface="Calibri"/>
              <a:sym typeface="Calibri"/>
            </a:endParaRPr>
          </a:p>
        </p:txBody>
      </p:sp>
      <p:sp>
        <p:nvSpPr>
          <p:cNvPr id="144" name="Google Shape;144;p18"/>
          <p:cNvSpPr/>
          <p:nvPr/>
        </p:nvSpPr>
        <p:spPr>
          <a:xfrm>
            <a:off x="7770167" y="2733450"/>
            <a:ext cx="642430" cy="555523"/>
          </a:xfrm>
          <a:prstGeom prst="roundRect">
            <a:avLst>
              <a:gd fmla="val 16667" name="adj"/>
            </a:avLst>
          </a:prstGeom>
          <a:solidFill>
            <a:srgbClr val="D8D8D8"/>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iw-IL" sz="2000" u="none" cap="none" strike="noStrike">
                <a:solidFill>
                  <a:schemeClr val="dk1"/>
                </a:solidFill>
                <a:latin typeface="Calibri"/>
                <a:ea typeface="Calibri"/>
                <a:cs typeface="Calibri"/>
                <a:sym typeface="Calibri"/>
              </a:rPr>
              <a:t>0</a:t>
            </a:r>
            <a:endParaRPr b="1" i="0" sz="2000" u="none" cap="none" strike="noStrike">
              <a:solidFill>
                <a:schemeClr val="dk1"/>
              </a:solidFill>
              <a:latin typeface="Calibri"/>
              <a:ea typeface="Calibri"/>
              <a:cs typeface="Calibri"/>
              <a:sym typeface="Calibri"/>
            </a:endParaRPr>
          </a:p>
        </p:txBody>
      </p:sp>
      <p:sp>
        <p:nvSpPr>
          <p:cNvPr id="145" name="Google Shape;145;p18"/>
          <p:cNvSpPr/>
          <p:nvPr/>
        </p:nvSpPr>
        <p:spPr>
          <a:xfrm>
            <a:off x="7064714" y="2741389"/>
            <a:ext cx="642430" cy="555523"/>
          </a:xfrm>
          <a:prstGeom prst="roundRect">
            <a:avLst>
              <a:gd fmla="val 16667" name="adj"/>
            </a:avLst>
          </a:prstGeom>
          <a:solidFill>
            <a:srgbClr val="D8D8D8"/>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iw-IL" sz="2000" u="none" cap="none" strike="noStrike">
                <a:solidFill>
                  <a:schemeClr val="dk1"/>
                </a:solidFill>
                <a:latin typeface="Calibri"/>
                <a:ea typeface="Calibri"/>
                <a:cs typeface="Calibri"/>
                <a:sym typeface="Calibri"/>
              </a:rPr>
              <a:t>0</a:t>
            </a:r>
            <a:endParaRPr b="1" i="0" sz="2000" u="none" cap="none" strike="noStrike">
              <a:solidFill>
                <a:schemeClr val="dk1"/>
              </a:solidFill>
              <a:latin typeface="Calibri"/>
              <a:ea typeface="Calibri"/>
              <a:cs typeface="Calibri"/>
              <a:sym typeface="Calibri"/>
            </a:endParaRPr>
          </a:p>
        </p:txBody>
      </p:sp>
      <p:sp>
        <p:nvSpPr>
          <p:cNvPr id="146" name="Google Shape;146;p18"/>
          <p:cNvSpPr/>
          <p:nvPr/>
        </p:nvSpPr>
        <p:spPr>
          <a:xfrm>
            <a:off x="6355430" y="2739459"/>
            <a:ext cx="642430" cy="555523"/>
          </a:xfrm>
          <a:prstGeom prst="roundRect">
            <a:avLst>
              <a:gd fmla="val 16667" name="adj"/>
            </a:avLst>
          </a:prstGeom>
          <a:solidFill>
            <a:srgbClr val="D8D8D8"/>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iw-IL" sz="2000" u="none" cap="none" strike="noStrike">
                <a:solidFill>
                  <a:schemeClr val="dk1"/>
                </a:solidFill>
                <a:latin typeface="Calibri"/>
                <a:ea typeface="Calibri"/>
                <a:cs typeface="Calibri"/>
                <a:sym typeface="Calibri"/>
              </a:rPr>
              <a:t>0</a:t>
            </a:r>
            <a:endParaRPr b="1" i="0" sz="2000" u="none" cap="none" strike="noStrike">
              <a:solidFill>
                <a:schemeClr val="dk1"/>
              </a:solidFill>
              <a:latin typeface="Calibri"/>
              <a:ea typeface="Calibri"/>
              <a:cs typeface="Calibri"/>
              <a:sym typeface="Calibri"/>
            </a:endParaRPr>
          </a:p>
        </p:txBody>
      </p:sp>
      <p:sp>
        <p:nvSpPr>
          <p:cNvPr id="147" name="Google Shape;147;p18"/>
          <p:cNvSpPr/>
          <p:nvPr/>
        </p:nvSpPr>
        <p:spPr>
          <a:xfrm>
            <a:off x="11325051" y="2733450"/>
            <a:ext cx="642430" cy="555523"/>
          </a:xfrm>
          <a:prstGeom prst="roundRect">
            <a:avLst>
              <a:gd fmla="val 16667" name="adj"/>
            </a:avLst>
          </a:prstGeom>
          <a:solidFill>
            <a:srgbClr val="D8D8D8"/>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iw-IL" sz="2000" u="none" cap="none" strike="noStrike">
                <a:solidFill>
                  <a:schemeClr val="dk1"/>
                </a:solidFill>
                <a:latin typeface="Calibri"/>
                <a:ea typeface="Calibri"/>
                <a:cs typeface="Calibri"/>
                <a:sym typeface="Calibri"/>
              </a:rPr>
              <a:t>0</a:t>
            </a:r>
            <a:endParaRPr b="1" i="0" sz="2000" u="none" cap="none" strike="noStrike">
              <a:solidFill>
                <a:schemeClr val="dk1"/>
              </a:solidFill>
              <a:latin typeface="Calibri"/>
              <a:ea typeface="Calibri"/>
              <a:cs typeface="Calibri"/>
              <a:sym typeface="Calibri"/>
            </a:endParaRPr>
          </a:p>
        </p:txBody>
      </p:sp>
      <p:sp>
        <p:nvSpPr>
          <p:cNvPr id="148" name="Google Shape;148;p18"/>
          <p:cNvSpPr/>
          <p:nvPr/>
        </p:nvSpPr>
        <p:spPr>
          <a:xfrm>
            <a:off x="10615767" y="2731520"/>
            <a:ext cx="642430" cy="555523"/>
          </a:xfrm>
          <a:prstGeom prst="roundRect">
            <a:avLst>
              <a:gd fmla="val 16667" name="adj"/>
            </a:avLst>
          </a:prstGeom>
          <a:solidFill>
            <a:srgbClr val="D8D8D8"/>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iw-IL" sz="2000" u="none" cap="none" strike="noStrike">
                <a:solidFill>
                  <a:schemeClr val="dk1"/>
                </a:solidFill>
                <a:latin typeface="Calibri"/>
                <a:ea typeface="Calibri"/>
                <a:cs typeface="Calibri"/>
                <a:sym typeface="Calibri"/>
              </a:rPr>
              <a:t>0</a:t>
            </a:r>
            <a:endParaRPr b="1" i="0" sz="2000" u="none" cap="none" strike="noStrike">
              <a:solidFill>
                <a:schemeClr val="dk1"/>
              </a:solidFill>
              <a:latin typeface="Calibri"/>
              <a:ea typeface="Calibri"/>
              <a:cs typeface="Calibri"/>
              <a:sym typeface="Calibri"/>
            </a:endParaRPr>
          </a:p>
        </p:txBody>
      </p:sp>
      <p:sp>
        <p:nvSpPr>
          <p:cNvPr id="149" name="Google Shape;149;p18"/>
          <p:cNvSpPr/>
          <p:nvPr/>
        </p:nvSpPr>
        <p:spPr>
          <a:xfrm>
            <a:off x="3719903" y="2742642"/>
            <a:ext cx="642430" cy="555523"/>
          </a:xfrm>
          <a:prstGeom prst="roundRect">
            <a:avLst>
              <a:gd fmla="val 16667" name="adj"/>
            </a:avLst>
          </a:prstGeom>
          <a:solidFill>
            <a:srgbClr val="D8D8D8"/>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iw-IL" sz="2000" u="none" cap="none" strike="noStrike">
                <a:solidFill>
                  <a:schemeClr val="dk1"/>
                </a:solidFill>
                <a:latin typeface="Calibri"/>
                <a:ea typeface="Calibri"/>
                <a:cs typeface="Calibri"/>
                <a:sym typeface="Calibri"/>
              </a:rPr>
              <a:t>1</a:t>
            </a:r>
            <a:endParaRPr b="1" i="0" sz="2000" u="none" cap="none" strike="noStrike">
              <a:solidFill>
                <a:schemeClr val="dk1"/>
              </a:solidFill>
              <a:latin typeface="Calibri"/>
              <a:ea typeface="Calibri"/>
              <a:cs typeface="Calibri"/>
              <a:sym typeface="Calibri"/>
            </a:endParaRPr>
          </a:p>
        </p:txBody>
      </p:sp>
      <p:sp>
        <p:nvSpPr>
          <p:cNvPr id="150" name="Google Shape;150;p18"/>
          <p:cNvSpPr/>
          <p:nvPr/>
        </p:nvSpPr>
        <p:spPr>
          <a:xfrm>
            <a:off x="1578540" y="3450226"/>
            <a:ext cx="3568395" cy="256478"/>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iw-IL" sz="3200" u="none" cap="none" strike="noStrike">
                <a:solidFill>
                  <a:schemeClr val="dk1"/>
                </a:solidFill>
                <a:latin typeface="Calibri"/>
                <a:ea typeface="Calibri"/>
                <a:cs typeface="Calibri"/>
                <a:sym typeface="Calibri"/>
              </a:rPr>
              <a:t>(שזה 255)</a:t>
            </a:r>
            <a:endParaRPr b="0" i="0" sz="3200" u="none" cap="none" strike="noStrike">
              <a:solidFill>
                <a:schemeClr val="dk1"/>
              </a:solidFill>
              <a:latin typeface="Calibri"/>
              <a:ea typeface="Calibri"/>
              <a:cs typeface="Calibri"/>
              <a:sym typeface="Calibri"/>
            </a:endParaRPr>
          </a:p>
        </p:txBody>
      </p:sp>
      <p:sp>
        <p:nvSpPr>
          <p:cNvPr id="151" name="Google Shape;151;p18"/>
          <p:cNvSpPr/>
          <p:nvPr/>
        </p:nvSpPr>
        <p:spPr>
          <a:xfrm>
            <a:off x="3010619" y="2740712"/>
            <a:ext cx="642430" cy="555523"/>
          </a:xfrm>
          <a:prstGeom prst="roundRect">
            <a:avLst>
              <a:gd fmla="val 16667" name="adj"/>
            </a:avLst>
          </a:prstGeom>
          <a:solidFill>
            <a:srgbClr val="D8D8D8"/>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iw-IL" sz="2000" u="none" cap="none" strike="noStrike">
                <a:solidFill>
                  <a:schemeClr val="dk1"/>
                </a:solidFill>
                <a:latin typeface="Calibri"/>
                <a:ea typeface="Calibri"/>
                <a:cs typeface="Calibri"/>
                <a:sym typeface="Calibri"/>
              </a:rPr>
              <a:t>1</a:t>
            </a:r>
            <a:endParaRPr b="1" i="0" sz="2000" u="none" cap="none" strike="noStrike">
              <a:solidFill>
                <a:schemeClr val="dk1"/>
              </a:solidFill>
              <a:latin typeface="Calibri"/>
              <a:ea typeface="Calibri"/>
              <a:cs typeface="Calibri"/>
              <a:sym typeface="Calibri"/>
            </a:endParaRPr>
          </a:p>
        </p:txBody>
      </p:sp>
      <p:sp>
        <p:nvSpPr>
          <p:cNvPr id="152" name="Google Shape;152;p18"/>
          <p:cNvSpPr/>
          <p:nvPr/>
        </p:nvSpPr>
        <p:spPr>
          <a:xfrm>
            <a:off x="2301335" y="2749685"/>
            <a:ext cx="642430" cy="555523"/>
          </a:xfrm>
          <a:prstGeom prst="roundRect">
            <a:avLst>
              <a:gd fmla="val 16667" name="adj"/>
            </a:avLst>
          </a:prstGeom>
          <a:solidFill>
            <a:srgbClr val="D8D8D8"/>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iw-IL" sz="2000" u="none" cap="none" strike="noStrike">
                <a:solidFill>
                  <a:schemeClr val="dk1"/>
                </a:solidFill>
                <a:latin typeface="Calibri"/>
                <a:ea typeface="Calibri"/>
                <a:cs typeface="Calibri"/>
                <a:sym typeface="Calibri"/>
              </a:rPr>
              <a:t>1</a:t>
            </a:r>
            <a:endParaRPr b="1" i="0" sz="2000" u="none" cap="none" strike="noStrike">
              <a:solidFill>
                <a:schemeClr val="dk1"/>
              </a:solidFill>
              <a:latin typeface="Calibri"/>
              <a:ea typeface="Calibri"/>
              <a:cs typeface="Calibri"/>
              <a:sym typeface="Calibri"/>
            </a:endParaRPr>
          </a:p>
        </p:txBody>
      </p:sp>
      <p:sp>
        <p:nvSpPr>
          <p:cNvPr id="153" name="Google Shape;153;p18"/>
          <p:cNvSpPr/>
          <p:nvPr/>
        </p:nvSpPr>
        <p:spPr>
          <a:xfrm>
            <a:off x="1592051" y="2747755"/>
            <a:ext cx="642430" cy="555523"/>
          </a:xfrm>
          <a:prstGeom prst="roundRect">
            <a:avLst>
              <a:gd fmla="val 16667" name="adj"/>
            </a:avLst>
          </a:prstGeom>
          <a:solidFill>
            <a:srgbClr val="D8D8D8"/>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iw-IL" sz="2000" u="none" cap="none" strike="noStrike">
                <a:solidFill>
                  <a:schemeClr val="dk1"/>
                </a:solidFill>
                <a:latin typeface="Calibri"/>
                <a:ea typeface="Calibri"/>
                <a:cs typeface="Calibri"/>
                <a:sym typeface="Calibri"/>
              </a:rPr>
              <a:t>1</a:t>
            </a:r>
            <a:endParaRPr b="1" i="0" sz="2000" u="none" cap="none" strike="noStrike">
              <a:solidFill>
                <a:schemeClr val="dk1"/>
              </a:solidFill>
              <a:latin typeface="Calibri"/>
              <a:ea typeface="Calibri"/>
              <a:cs typeface="Calibri"/>
              <a:sym typeface="Calibri"/>
            </a:endParaRPr>
          </a:p>
        </p:txBody>
      </p:sp>
      <p:sp>
        <p:nvSpPr>
          <p:cNvPr id="154" name="Google Shape;154;p18"/>
          <p:cNvSpPr/>
          <p:nvPr/>
        </p:nvSpPr>
        <p:spPr>
          <a:xfrm>
            <a:off x="886598" y="2755694"/>
            <a:ext cx="642430" cy="555523"/>
          </a:xfrm>
          <a:prstGeom prst="roundRect">
            <a:avLst>
              <a:gd fmla="val 16667" name="adj"/>
            </a:avLst>
          </a:prstGeom>
          <a:solidFill>
            <a:srgbClr val="D8D8D8"/>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iw-IL" sz="2000" u="none" cap="none" strike="noStrike">
                <a:solidFill>
                  <a:schemeClr val="dk1"/>
                </a:solidFill>
                <a:latin typeface="Calibri"/>
                <a:ea typeface="Calibri"/>
                <a:cs typeface="Calibri"/>
                <a:sym typeface="Calibri"/>
              </a:rPr>
              <a:t>1</a:t>
            </a:r>
            <a:endParaRPr b="1" i="0" sz="2000" u="none" cap="none" strike="noStrike">
              <a:solidFill>
                <a:schemeClr val="dk1"/>
              </a:solidFill>
              <a:latin typeface="Calibri"/>
              <a:ea typeface="Calibri"/>
              <a:cs typeface="Calibri"/>
              <a:sym typeface="Calibri"/>
            </a:endParaRPr>
          </a:p>
        </p:txBody>
      </p:sp>
      <p:sp>
        <p:nvSpPr>
          <p:cNvPr id="155" name="Google Shape;155;p18"/>
          <p:cNvSpPr/>
          <p:nvPr/>
        </p:nvSpPr>
        <p:spPr>
          <a:xfrm>
            <a:off x="177314" y="2753764"/>
            <a:ext cx="642430" cy="555523"/>
          </a:xfrm>
          <a:prstGeom prst="roundRect">
            <a:avLst>
              <a:gd fmla="val 16667" name="adj"/>
            </a:avLst>
          </a:prstGeom>
          <a:solidFill>
            <a:srgbClr val="D8D8D8"/>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iw-IL" sz="2000" u="none" cap="none" strike="noStrike">
                <a:solidFill>
                  <a:schemeClr val="dk1"/>
                </a:solidFill>
                <a:latin typeface="Calibri"/>
                <a:ea typeface="Calibri"/>
                <a:cs typeface="Calibri"/>
                <a:sym typeface="Calibri"/>
              </a:rPr>
              <a:t>1</a:t>
            </a:r>
            <a:endParaRPr b="1" i="0" sz="2000" u="none" cap="none" strike="noStrike">
              <a:solidFill>
                <a:schemeClr val="dk1"/>
              </a:solidFill>
              <a:latin typeface="Calibri"/>
              <a:ea typeface="Calibri"/>
              <a:cs typeface="Calibri"/>
              <a:sym typeface="Calibri"/>
            </a:endParaRPr>
          </a:p>
        </p:txBody>
      </p:sp>
      <p:sp>
        <p:nvSpPr>
          <p:cNvPr id="156" name="Google Shape;156;p18"/>
          <p:cNvSpPr/>
          <p:nvPr/>
        </p:nvSpPr>
        <p:spPr>
          <a:xfrm>
            <a:off x="5146935" y="2747755"/>
            <a:ext cx="642430" cy="555523"/>
          </a:xfrm>
          <a:prstGeom prst="roundRect">
            <a:avLst>
              <a:gd fmla="val 16667" name="adj"/>
            </a:avLst>
          </a:prstGeom>
          <a:solidFill>
            <a:srgbClr val="D8D8D8"/>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iw-IL" sz="2000" u="none" cap="none" strike="noStrike">
                <a:solidFill>
                  <a:schemeClr val="dk1"/>
                </a:solidFill>
                <a:latin typeface="Calibri"/>
                <a:ea typeface="Calibri"/>
                <a:cs typeface="Calibri"/>
                <a:sym typeface="Calibri"/>
              </a:rPr>
              <a:t>1</a:t>
            </a:r>
            <a:endParaRPr b="1" i="0" sz="2000" u="none" cap="none" strike="noStrike">
              <a:solidFill>
                <a:schemeClr val="dk1"/>
              </a:solidFill>
              <a:latin typeface="Calibri"/>
              <a:ea typeface="Calibri"/>
              <a:cs typeface="Calibri"/>
              <a:sym typeface="Calibri"/>
            </a:endParaRPr>
          </a:p>
        </p:txBody>
      </p:sp>
      <p:sp>
        <p:nvSpPr>
          <p:cNvPr id="157" name="Google Shape;157;p18"/>
          <p:cNvSpPr/>
          <p:nvPr/>
        </p:nvSpPr>
        <p:spPr>
          <a:xfrm>
            <a:off x="4437651" y="2745825"/>
            <a:ext cx="642430" cy="555523"/>
          </a:xfrm>
          <a:prstGeom prst="roundRect">
            <a:avLst>
              <a:gd fmla="val 16667" name="adj"/>
            </a:avLst>
          </a:prstGeom>
          <a:solidFill>
            <a:srgbClr val="D8D8D8"/>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iw-IL" sz="2000" u="none" cap="none" strike="noStrike">
                <a:solidFill>
                  <a:schemeClr val="dk1"/>
                </a:solidFill>
                <a:latin typeface="Calibri"/>
                <a:ea typeface="Calibri"/>
                <a:cs typeface="Calibri"/>
                <a:sym typeface="Calibri"/>
              </a:rPr>
              <a:t>1</a:t>
            </a:r>
            <a:endParaRPr b="1" i="0" sz="2000" u="none" cap="none" strike="noStrike">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37"/>
                                        </p:tgtEl>
                                        <p:attrNameLst>
                                          <p:attrName>style.visibility</p:attrName>
                                        </p:attrNameLst>
                                      </p:cBhvr>
                                      <p:to>
                                        <p:strVal val="visible"/>
                                      </p:to>
                                    </p:set>
                                    <p:animEffect filter="fade" transition="in">
                                      <p:cBhvr>
                                        <p:cTn dur="500"/>
                                        <p:tgtEl>
                                          <p:spTgt spid="13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100"/>
                                  </p:stCondLst>
                                  <p:childTnLst>
                                    <p:set>
                                      <p:cBhvr>
                                        <p:cTn dur="1" fill="hold">
                                          <p:stCondLst>
                                            <p:cond delay="0"/>
                                          </p:stCondLst>
                                        </p:cTn>
                                        <p:tgtEl>
                                          <p:spTgt spid="138">
                                            <p:txEl>
                                              <p:pRg end="0" st="0"/>
                                            </p:txEl>
                                          </p:spTgt>
                                        </p:tgtEl>
                                        <p:attrNameLst>
                                          <p:attrName>style.visibility</p:attrName>
                                        </p:attrNameLst>
                                      </p:cBhvr>
                                      <p:to>
                                        <p:strVal val="visible"/>
                                      </p:to>
                                    </p:set>
                                    <p:animEffect filter="fade" transition="in">
                                      <p:cBhvr>
                                        <p:cTn dur="500"/>
                                        <p:tgtEl>
                                          <p:spTgt spid="13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100"/>
                                  </p:stCondLst>
                                  <p:childTnLst>
                                    <p:set>
                                      <p:cBhvr>
                                        <p:cTn dur="1" fill="hold">
                                          <p:stCondLst>
                                            <p:cond delay="0"/>
                                          </p:stCondLst>
                                        </p:cTn>
                                        <p:tgtEl>
                                          <p:spTgt spid="138">
                                            <p:txEl>
                                              <p:pRg end="1" st="1"/>
                                            </p:txEl>
                                          </p:spTgt>
                                        </p:tgtEl>
                                        <p:attrNameLst>
                                          <p:attrName>style.visibility</p:attrName>
                                        </p:attrNameLst>
                                      </p:cBhvr>
                                      <p:to>
                                        <p:strVal val="visible"/>
                                      </p:to>
                                    </p:set>
                                    <p:animEffect filter="fade" transition="in">
                                      <p:cBhvr>
                                        <p:cTn dur="500"/>
                                        <p:tgtEl>
                                          <p:spTgt spid="13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100"/>
                                  </p:stCondLst>
                                  <p:childTnLst>
                                    <p:set>
                                      <p:cBhvr>
                                        <p:cTn dur="1" fill="hold">
                                          <p:stCondLst>
                                            <p:cond delay="0"/>
                                          </p:stCondLst>
                                        </p:cTn>
                                        <p:tgtEl>
                                          <p:spTgt spid="138">
                                            <p:txEl>
                                              <p:pRg end="2" st="2"/>
                                            </p:txEl>
                                          </p:spTgt>
                                        </p:tgtEl>
                                        <p:attrNameLst>
                                          <p:attrName>style.visibility</p:attrName>
                                        </p:attrNameLst>
                                      </p:cBhvr>
                                      <p:to>
                                        <p:strVal val="visible"/>
                                      </p:to>
                                    </p:set>
                                    <p:animEffect filter="fade" transition="in">
                                      <p:cBhvr>
                                        <p:cTn dur="500"/>
                                        <p:tgtEl>
                                          <p:spTgt spid="138">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100"/>
                                  </p:stCondLst>
                                  <p:childTnLst>
                                    <p:set>
                                      <p:cBhvr>
                                        <p:cTn dur="1" fill="hold">
                                          <p:stCondLst>
                                            <p:cond delay="0"/>
                                          </p:stCondLst>
                                        </p:cTn>
                                        <p:tgtEl>
                                          <p:spTgt spid="138">
                                            <p:txEl>
                                              <p:pRg end="3" st="3"/>
                                            </p:txEl>
                                          </p:spTgt>
                                        </p:tgtEl>
                                        <p:attrNameLst>
                                          <p:attrName>style.visibility</p:attrName>
                                        </p:attrNameLst>
                                      </p:cBhvr>
                                      <p:to>
                                        <p:strVal val="visible"/>
                                      </p:to>
                                    </p:set>
                                    <p:animEffect filter="fade" transition="in">
                                      <p:cBhvr>
                                        <p:cTn dur="500"/>
                                        <p:tgtEl>
                                          <p:spTgt spid="138">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100"/>
                                  </p:stCondLst>
                                  <p:childTnLst>
                                    <p:set>
                                      <p:cBhvr>
                                        <p:cTn dur="1" fill="hold">
                                          <p:stCondLst>
                                            <p:cond delay="0"/>
                                          </p:stCondLst>
                                        </p:cTn>
                                        <p:tgtEl>
                                          <p:spTgt spid="138">
                                            <p:txEl>
                                              <p:pRg end="4" st="4"/>
                                            </p:txEl>
                                          </p:spTgt>
                                        </p:tgtEl>
                                        <p:attrNameLst>
                                          <p:attrName>style.visibility</p:attrName>
                                        </p:attrNameLst>
                                      </p:cBhvr>
                                      <p:to>
                                        <p:strVal val="visible"/>
                                      </p:to>
                                    </p:set>
                                    <p:animEffect filter="fade" transition="in">
                                      <p:cBhvr>
                                        <p:cTn dur="500"/>
                                        <p:tgtEl>
                                          <p:spTgt spid="138">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100"/>
                                  </p:stCondLst>
                                  <p:childTnLst>
                                    <p:set>
                                      <p:cBhvr>
                                        <p:cTn dur="1" fill="hold">
                                          <p:stCondLst>
                                            <p:cond delay="0"/>
                                          </p:stCondLst>
                                        </p:cTn>
                                        <p:tgtEl>
                                          <p:spTgt spid="138">
                                            <p:txEl>
                                              <p:pRg end="5" st="5"/>
                                            </p:txEl>
                                          </p:spTgt>
                                        </p:tgtEl>
                                        <p:attrNameLst>
                                          <p:attrName>style.visibility</p:attrName>
                                        </p:attrNameLst>
                                      </p:cBhvr>
                                      <p:to>
                                        <p:strVal val="visible"/>
                                      </p:to>
                                    </p:set>
                                    <p:animEffect filter="fade" transition="in">
                                      <p:cBhvr>
                                        <p:cTn dur="500"/>
                                        <p:tgtEl>
                                          <p:spTgt spid="138">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100"/>
                                  </p:stCondLst>
                                  <p:childTnLst>
                                    <p:set>
                                      <p:cBhvr>
                                        <p:cTn dur="1" fill="hold">
                                          <p:stCondLst>
                                            <p:cond delay="0"/>
                                          </p:stCondLst>
                                        </p:cTn>
                                        <p:tgtEl>
                                          <p:spTgt spid="138">
                                            <p:txEl>
                                              <p:pRg end="6" st="6"/>
                                            </p:txEl>
                                          </p:spTgt>
                                        </p:tgtEl>
                                        <p:attrNameLst>
                                          <p:attrName>style.visibility</p:attrName>
                                        </p:attrNameLst>
                                      </p:cBhvr>
                                      <p:to>
                                        <p:strVal val="visible"/>
                                      </p:to>
                                    </p:set>
                                    <p:animEffect filter="fade" transition="in">
                                      <p:cBhvr>
                                        <p:cTn dur="500"/>
                                        <p:tgtEl>
                                          <p:spTgt spid="138">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2"/>
                                        </p:tgtEl>
                                        <p:attrNameLst>
                                          <p:attrName>style.visibility</p:attrName>
                                        </p:attrNameLst>
                                      </p:cBhvr>
                                      <p:to>
                                        <p:strVal val="visible"/>
                                      </p:to>
                                    </p:set>
                                    <p:animEffect filter="fade" transition="in">
                                      <p:cBhvr>
                                        <p:cTn dur="500"/>
                                        <p:tgtEl>
                                          <p:spTgt spid="142"/>
                                        </p:tgtEl>
                                      </p:cBhvr>
                                    </p:animEffect>
                                  </p:childTnLst>
                                </p:cTn>
                              </p:par>
                              <p:par>
                                <p:cTn fill="hold" nodeType="withEffect" presetClass="entr" presetID="10" presetSubtype="0">
                                  <p:stCondLst>
                                    <p:cond delay="0"/>
                                  </p:stCondLst>
                                  <p:childTnLst>
                                    <p:set>
                                      <p:cBhvr>
                                        <p:cTn dur="1" fill="hold">
                                          <p:stCondLst>
                                            <p:cond delay="0"/>
                                          </p:stCondLst>
                                        </p:cTn>
                                        <p:tgtEl>
                                          <p:spTgt spid="143"/>
                                        </p:tgtEl>
                                        <p:attrNameLst>
                                          <p:attrName>style.visibility</p:attrName>
                                        </p:attrNameLst>
                                      </p:cBhvr>
                                      <p:to>
                                        <p:strVal val="visible"/>
                                      </p:to>
                                    </p:set>
                                    <p:animEffect filter="fade" transition="in">
                                      <p:cBhvr>
                                        <p:cTn dur="500"/>
                                        <p:tgtEl>
                                          <p:spTgt spid="143"/>
                                        </p:tgtEl>
                                      </p:cBhvr>
                                    </p:animEffect>
                                  </p:childTnLst>
                                </p:cTn>
                              </p:par>
                              <p:par>
                                <p:cTn fill="hold" nodeType="withEffect" presetClass="entr" presetID="10" presetSubtype="0">
                                  <p:stCondLst>
                                    <p:cond delay="0"/>
                                  </p:stCondLst>
                                  <p:childTnLst>
                                    <p:set>
                                      <p:cBhvr>
                                        <p:cTn dur="1" fill="hold">
                                          <p:stCondLst>
                                            <p:cond delay="0"/>
                                          </p:stCondLst>
                                        </p:cTn>
                                        <p:tgtEl>
                                          <p:spTgt spid="144"/>
                                        </p:tgtEl>
                                        <p:attrNameLst>
                                          <p:attrName>style.visibility</p:attrName>
                                        </p:attrNameLst>
                                      </p:cBhvr>
                                      <p:to>
                                        <p:strVal val="visible"/>
                                      </p:to>
                                    </p:set>
                                    <p:animEffect filter="fade" transition="in">
                                      <p:cBhvr>
                                        <p:cTn dur="500"/>
                                        <p:tgtEl>
                                          <p:spTgt spid="144"/>
                                        </p:tgtEl>
                                      </p:cBhvr>
                                    </p:animEffect>
                                  </p:childTnLst>
                                </p:cTn>
                              </p:par>
                              <p:par>
                                <p:cTn fill="hold" nodeType="withEffect" presetClass="entr" presetID="10" presetSubtype="0">
                                  <p:stCondLst>
                                    <p:cond delay="0"/>
                                  </p:stCondLst>
                                  <p:childTnLst>
                                    <p:set>
                                      <p:cBhvr>
                                        <p:cTn dur="1" fill="hold">
                                          <p:stCondLst>
                                            <p:cond delay="0"/>
                                          </p:stCondLst>
                                        </p:cTn>
                                        <p:tgtEl>
                                          <p:spTgt spid="145"/>
                                        </p:tgtEl>
                                        <p:attrNameLst>
                                          <p:attrName>style.visibility</p:attrName>
                                        </p:attrNameLst>
                                      </p:cBhvr>
                                      <p:to>
                                        <p:strVal val="visible"/>
                                      </p:to>
                                    </p:set>
                                    <p:animEffect filter="fade" transition="in">
                                      <p:cBhvr>
                                        <p:cTn dur="500"/>
                                        <p:tgtEl>
                                          <p:spTgt spid="145"/>
                                        </p:tgtEl>
                                      </p:cBhvr>
                                    </p:animEffect>
                                  </p:childTnLst>
                                </p:cTn>
                              </p:par>
                              <p:par>
                                <p:cTn fill="hold" nodeType="withEffect" presetClass="entr" presetID="10" presetSubtype="0">
                                  <p:stCondLst>
                                    <p:cond delay="0"/>
                                  </p:stCondLst>
                                  <p:childTnLst>
                                    <p:set>
                                      <p:cBhvr>
                                        <p:cTn dur="1" fill="hold">
                                          <p:stCondLst>
                                            <p:cond delay="0"/>
                                          </p:stCondLst>
                                        </p:cTn>
                                        <p:tgtEl>
                                          <p:spTgt spid="146"/>
                                        </p:tgtEl>
                                        <p:attrNameLst>
                                          <p:attrName>style.visibility</p:attrName>
                                        </p:attrNameLst>
                                      </p:cBhvr>
                                      <p:to>
                                        <p:strVal val="visible"/>
                                      </p:to>
                                    </p:set>
                                    <p:animEffect filter="fade" transition="in">
                                      <p:cBhvr>
                                        <p:cTn dur="500"/>
                                        <p:tgtEl>
                                          <p:spTgt spid="146"/>
                                        </p:tgtEl>
                                      </p:cBhvr>
                                    </p:animEffect>
                                  </p:childTnLst>
                                </p:cTn>
                              </p:par>
                              <p:par>
                                <p:cTn fill="hold" nodeType="withEffect" presetClass="entr" presetID="10" presetSubtype="0">
                                  <p:stCondLst>
                                    <p:cond delay="0"/>
                                  </p:stCondLst>
                                  <p:childTnLst>
                                    <p:set>
                                      <p:cBhvr>
                                        <p:cTn dur="1" fill="hold">
                                          <p:stCondLst>
                                            <p:cond delay="0"/>
                                          </p:stCondLst>
                                        </p:cTn>
                                        <p:tgtEl>
                                          <p:spTgt spid="139"/>
                                        </p:tgtEl>
                                        <p:attrNameLst>
                                          <p:attrName>style.visibility</p:attrName>
                                        </p:attrNameLst>
                                      </p:cBhvr>
                                      <p:to>
                                        <p:strVal val="visible"/>
                                      </p:to>
                                    </p:set>
                                    <p:animEffect filter="fade" transition="in">
                                      <p:cBhvr>
                                        <p:cTn dur="500"/>
                                        <p:tgtEl>
                                          <p:spTgt spid="139"/>
                                        </p:tgtEl>
                                      </p:cBhvr>
                                    </p:animEffect>
                                  </p:childTnLst>
                                </p:cTn>
                              </p:par>
                              <p:par>
                                <p:cTn fill="hold" nodeType="withEffect" presetClass="entr" presetID="10" presetSubtype="0">
                                  <p:stCondLst>
                                    <p:cond delay="0"/>
                                  </p:stCondLst>
                                  <p:childTnLst>
                                    <p:set>
                                      <p:cBhvr>
                                        <p:cTn dur="1" fill="hold">
                                          <p:stCondLst>
                                            <p:cond delay="0"/>
                                          </p:stCondLst>
                                        </p:cTn>
                                        <p:tgtEl>
                                          <p:spTgt spid="147"/>
                                        </p:tgtEl>
                                        <p:attrNameLst>
                                          <p:attrName>style.visibility</p:attrName>
                                        </p:attrNameLst>
                                      </p:cBhvr>
                                      <p:to>
                                        <p:strVal val="visible"/>
                                      </p:to>
                                    </p:set>
                                    <p:animEffect filter="fade" transition="in">
                                      <p:cBhvr>
                                        <p:cTn dur="500"/>
                                        <p:tgtEl>
                                          <p:spTgt spid="147"/>
                                        </p:tgtEl>
                                      </p:cBhvr>
                                    </p:animEffect>
                                  </p:childTnLst>
                                </p:cTn>
                              </p:par>
                              <p:par>
                                <p:cTn fill="hold" nodeType="withEffect" presetClass="entr" presetID="10" presetSubtype="0">
                                  <p:stCondLst>
                                    <p:cond delay="0"/>
                                  </p:stCondLst>
                                  <p:childTnLst>
                                    <p:set>
                                      <p:cBhvr>
                                        <p:cTn dur="1" fill="hold">
                                          <p:stCondLst>
                                            <p:cond delay="0"/>
                                          </p:stCondLst>
                                        </p:cTn>
                                        <p:tgtEl>
                                          <p:spTgt spid="148"/>
                                        </p:tgtEl>
                                        <p:attrNameLst>
                                          <p:attrName>style.visibility</p:attrName>
                                        </p:attrNameLst>
                                      </p:cBhvr>
                                      <p:to>
                                        <p:strVal val="visible"/>
                                      </p:to>
                                    </p:set>
                                    <p:animEffect filter="fade" transition="in">
                                      <p:cBhvr>
                                        <p:cTn dur="500"/>
                                        <p:tgtEl>
                                          <p:spTgt spid="148"/>
                                        </p:tgtEl>
                                      </p:cBhvr>
                                    </p:animEffect>
                                  </p:childTnLst>
                                </p:cTn>
                              </p:par>
                              <p:par>
                                <p:cTn fill="hold" nodeType="withEffect" presetClass="entr" presetID="10" presetSubtype="0">
                                  <p:stCondLst>
                                    <p:cond delay="0"/>
                                  </p:stCondLst>
                                  <p:childTnLst>
                                    <p:set>
                                      <p:cBhvr>
                                        <p:cTn dur="1" fill="hold">
                                          <p:stCondLst>
                                            <p:cond delay="0"/>
                                          </p:stCondLst>
                                        </p:cTn>
                                        <p:tgtEl>
                                          <p:spTgt spid="140"/>
                                        </p:tgtEl>
                                        <p:attrNameLst>
                                          <p:attrName>style.visibility</p:attrName>
                                        </p:attrNameLst>
                                      </p:cBhvr>
                                      <p:to>
                                        <p:strVal val="visible"/>
                                      </p:to>
                                    </p:set>
                                    <p:animEffect filter="fade" transition="in">
                                      <p:cBhvr>
                                        <p:cTn dur="500"/>
                                        <p:tgtEl>
                                          <p:spTgt spid="14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1"/>
                                        </p:tgtEl>
                                        <p:attrNameLst>
                                          <p:attrName>style.visibility</p:attrName>
                                        </p:attrNameLst>
                                      </p:cBhvr>
                                      <p:to>
                                        <p:strVal val="visible"/>
                                      </p:to>
                                    </p:set>
                                    <p:animEffect filter="fade" transition="in">
                                      <p:cBhvr>
                                        <p:cTn dur="500"/>
                                        <p:tgtEl>
                                          <p:spTgt spid="14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9"/>
                                        </p:tgtEl>
                                        <p:attrNameLst>
                                          <p:attrName>style.visibility</p:attrName>
                                        </p:attrNameLst>
                                      </p:cBhvr>
                                      <p:to>
                                        <p:strVal val="visible"/>
                                      </p:to>
                                    </p:set>
                                    <p:animEffect filter="fade" transition="in">
                                      <p:cBhvr>
                                        <p:cTn dur="500"/>
                                        <p:tgtEl>
                                          <p:spTgt spid="149"/>
                                        </p:tgtEl>
                                      </p:cBhvr>
                                    </p:animEffect>
                                  </p:childTnLst>
                                </p:cTn>
                              </p:par>
                              <p:par>
                                <p:cTn fill="hold" nodeType="withEffect" presetClass="entr" presetID="10" presetSubtype="0">
                                  <p:stCondLst>
                                    <p:cond delay="0"/>
                                  </p:stCondLst>
                                  <p:childTnLst>
                                    <p:set>
                                      <p:cBhvr>
                                        <p:cTn dur="1" fill="hold">
                                          <p:stCondLst>
                                            <p:cond delay="0"/>
                                          </p:stCondLst>
                                        </p:cTn>
                                        <p:tgtEl>
                                          <p:spTgt spid="150"/>
                                        </p:tgtEl>
                                        <p:attrNameLst>
                                          <p:attrName>style.visibility</p:attrName>
                                        </p:attrNameLst>
                                      </p:cBhvr>
                                      <p:to>
                                        <p:strVal val="visible"/>
                                      </p:to>
                                    </p:set>
                                    <p:animEffect filter="fade" transition="in">
                                      <p:cBhvr>
                                        <p:cTn dur="500"/>
                                        <p:tgtEl>
                                          <p:spTgt spid="150"/>
                                        </p:tgtEl>
                                      </p:cBhvr>
                                    </p:animEffect>
                                  </p:childTnLst>
                                </p:cTn>
                              </p:par>
                              <p:par>
                                <p:cTn fill="hold" nodeType="withEffect" presetClass="entr" presetID="10" presetSubtype="0">
                                  <p:stCondLst>
                                    <p:cond delay="0"/>
                                  </p:stCondLst>
                                  <p:childTnLst>
                                    <p:set>
                                      <p:cBhvr>
                                        <p:cTn dur="1" fill="hold">
                                          <p:stCondLst>
                                            <p:cond delay="0"/>
                                          </p:stCondLst>
                                        </p:cTn>
                                        <p:tgtEl>
                                          <p:spTgt spid="151"/>
                                        </p:tgtEl>
                                        <p:attrNameLst>
                                          <p:attrName>style.visibility</p:attrName>
                                        </p:attrNameLst>
                                      </p:cBhvr>
                                      <p:to>
                                        <p:strVal val="visible"/>
                                      </p:to>
                                    </p:set>
                                    <p:animEffect filter="fade" transition="in">
                                      <p:cBhvr>
                                        <p:cTn dur="500"/>
                                        <p:tgtEl>
                                          <p:spTgt spid="151"/>
                                        </p:tgtEl>
                                      </p:cBhvr>
                                    </p:animEffect>
                                  </p:childTnLst>
                                </p:cTn>
                              </p:par>
                              <p:par>
                                <p:cTn fill="hold" nodeType="withEffect" presetClass="entr" presetID="10" presetSubtype="0">
                                  <p:stCondLst>
                                    <p:cond delay="0"/>
                                  </p:stCondLst>
                                  <p:childTnLst>
                                    <p:set>
                                      <p:cBhvr>
                                        <p:cTn dur="1" fill="hold">
                                          <p:stCondLst>
                                            <p:cond delay="0"/>
                                          </p:stCondLst>
                                        </p:cTn>
                                        <p:tgtEl>
                                          <p:spTgt spid="152"/>
                                        </p:tgtEl>
                                        <p:attrNameLst>
                                          <p:attrName>style.visibility</p:attrName>
                                        </p:attrNameLst>
                                      </p:cBhvr>
                                      <p:to>
                                        <p:strVal val="visible"/>
                                      </p:to>
                                    </p:set>
                                    <p:animEffect filter="fade" transition="in">
                                      <p:cBhvr>
                                        <p:cTn dur="500"/>
                                        <p:tgtEl>
                                          <p:spTgt spid="152"/>
                                        </p:tgtEl>
                                      </p:cBhvr>
                                    </p:animEffect>
                                  </p:childTnLst>
                                </p:cTn>
                              </p:par>
                              <p:par>
                                <p:cTn fill="hold" nodeType="withEffect" presetClass="entr" presetID="10" presetSubtype="0">
                                  <p:stCondLst>
                                    <p:cond delay="0"/>
                                  </p:stCondLst>
                                  <p:childTnLst>
                                    <p:set>
                                      <p:cBhvr>
                                        <p:cTn dur="1" fill="hold">
                                          <p:stCondLst>
                                            <p:cond delay="0"/>
                                          </p:stCondLst>
                                        </p:cTn>
                                        <p:tgtEl>
                                          <p:spTgt spid="153"/>
                                        </p:tgtEl>
                                        <p:attrNameLst>
                                          <p:attrName>style.visibility</p:attrName>
                                        </p:attrNameLst>
                                      </p:cBhvr>
                                      <p:to>
                                        <p:strVal val="visible"/>
                                      </p:to>
                                    </p:set>
                                    <p:animEffect filter="fade" transition="in">
                                      <p:cBhvr>
                                        <p:cTn dur="500"/>
                                        <p:tgtEl>
                                          <p:spTgt spid="153"/>
                                        </p:tgtEl>
                                      </p:cBhvr>
                                    </p:animEffect>
                                  </p:childTnLst>
                                </p:cTn>
                              </p:par>
                              <p:par>
                                <p:cTn fill="hold" nodeType="withEffect" presetClass="entr" presetID="10" presetSubtype="0">
                                  <p:stCondLst>
                                    <p:cond delay="0"/>
                                  </p:stCondLst>
                                  <p:childTnLst>
                                    <p:set>
                                      <p:cBhvr>
                                        <p:cTn dur="1" fill="hold">
                                          <p:stCondLst>
                                            <p:cond delay="0"/>
                                          </p:stCondLst>
                                        </p:cTn>
                                        <p:tgtEl>
                                          <p:spTgt spid="154"/>
                                        </p:tgtEl>
                                        <p:attrNameLst>
                                          <p:attrName>style.visibility</p:attrName>
                                        </p:attrNameLst>
                                      </p:cBhvr>
                                      <p:to>
                                        <p:strVal val="visible"/>
                                      </p:to>
                                    </p:set>
                                    <p:animEffect filter="fade" transition="in">
                                      <p:cBhvr>
                                        <p:cTn dur="500"/>
                                        <p:tgtEl>
                                          <p:spTgt spid="154"/>
                                        </p:tgtEl>
                                      </p:cBhvr>
                                    </p:animEffect>
                                  </p:childTnLst>
                                </p:cTn>
                              </p:par>
                              <p:par>
                                <p:cTn fill="hold" nodeType="withEffect" presetClass="entr" presetID="10" presetSubtype="0">
                                  <p:stCondLst>
                                    <p:cond delay="0"/>
                                  </p:stCondLst>
                                  <p:childTnLst>
                                    <p:set>
                                      <p:cBhvr>
                                        <p:cTn dur="1" fill="hold">
                                          <p:stCondLst>
                                            <p:cond delay="0"/>
                                          </p:stCondLst>
                                        </p:cTn>
                                        <p:tgtEl>
                                          <p:spTgt spid="155"/>
                                        </p:tgtEl>
                                        <p:attrNameLst>
                                          <p:attrName>style.visibility</p:attrName>
                                        </p:attrNameLst>
                                      </p:cBhvr>
                                      <p:to>
                                        <p:strVal val="visible"/>
                                      </p:to>
                                    </p:set>
                                    <p:animEffect filter="fade" transition="in">
                                      <p:cBhvr>
                                        <p:cTn dur="500"/>
                                        <p:tgtEl>
                                          <p:spTgt spid="155"/>
                                        </p:tgtEl>
                                      </p:cBhvr>
                                    </p:animEffect>
                                  </p:childTnLst>
                                </p:cTn>
                              </p:par>
                              <p:par>
                                <p:cTn fill="hold" nodeType="withEffect" presetClass="entr" presetID="10" presetSubtype="0">
                                  <p:stCondLst>
                                    <p:cond delay="0"/>
                                  </p:stCondLst>
                                  <p:childTnLst>
                                    <p:set>
                                      <p:cBhvr>
                                        <p:cTn dur="1" fill="hold">
                                          <p:stCondLst>
                                            <p:cond delay="0"/>
                                          </p:stCondLst>
                                        </p:cTn>
                                        <p:tgtEl>
                                          <p:spTgt spid="156"/>
                                        </p:tgtEl>
                                        <p:attrNameLst>
                                          <p:attrName>style.visibility</p:attrName>
                                        </p:attrNameLst>
                                      </p:cBhvr>
                                      <p:to>
                                        <p:strVal val="visible"/>
                                      </p:to>
                                    </p:set>
                                    <p:animEffect filter="fade" transition="in">
                                      <p:cBhvr>
                                        <p:cTn dur="500"/>
                                        <p:tgtEl>
                                          <p:spTgt spid="156"/>
                                        </p:tgtEl>
                                      </p:cBhvr>
                                    </p:animEffect>
                                  </p:childTnLst>
                                </p:cTn>
                              </p:par>
                              <p:par>
                                <p:cTn fill="hold" nodeType="withEffect" presetClass="entr" presetID="10" presetSubtype="0">
                                  <p:stCondLst>
                                    <p:cond delay="0"/>
                                  </p:stCondLst>
                                  <p:childTnLst>
                                    <p:set>
                                      <p:cBhvr>
                                        <p:cTn dur="1" fill="hold">
                                          <p:stCondLst>
                                            <p:cond delay="0"/>
                                          </p:stCondLst>
                                        </p:cTn>
                                        <p:tgtEl>
                                          <p:spTgt spid="157"/>
                                        </p:tgtEl>
                                        <p:attrNameLst>
                                          <p:attrName>style.visibility</p:attrName>
                                        </p:attrNameLst>
                                      </p:cBhvr>
                                      <p:to>
                                        <p:strVal val="visible"/>
                                      </p:to>
                                    </p:set>
                                    <p:animEffect filter="fade" transition="in">
                                      <p:cBhvr>
                                        <p:cTn dur="500"/>
                                        <p:tgtEl>
                                          <p:spTgt spid="15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19"/>
          <p:cNvSpPr txBox="1"/>
          <p:nvPr>
            <p:ph type="title"/>
          </p:nvPr>
        </p:nvSpPr>
        <p:spPr>
          <a:xfrm>
            <a:off x="0" y="36757"/>
            <a:ext cx="12123962" cy="934792"/>
          </a:xfrm>
          <a:prstGeom prst="rect">
            <a:avLst/>
          </a:prstGeom>
          <a:noFill/>
          <a:ln>
            <a:noFill/>
          </a:ln>
        </p:spPr>
        <p:txBody>
          <a:bodyPr anchorCtr="0" anchor="ctr" bIns="45700" lIns="91425" spcFirstLastPara="1" rIns="91425" wrap="square" tIns="45700">
            <a:noAutofit/>
          </a:bodyPr>
          <a:lstStyle/>
          <a:p>
            <a:pPr indent="0" lvl="0" marL="0" marR="0" rtl="1" algn="ctr">
              <a:lnSpc>
                <a:spcPct val="90000"/>
              </a:lnSpc>
              <a:spcBef>
                <a:spcPts val="0"/>
              </a:spcBef>
              <a:spcAft>
                <a:spcPts val="0"/>
              </a:spcAft>
              <a:buClr>
                <a:schemeClr val="dk1"/>
              </a:buClr>
              <a:buSzPts val="4400"/>
              <a:buFont typeface="Tahoma"/>
              <a:buNone/>
            </a:pPr>
            <a:r>
              <a:rPr b="1" i="0" lang="iw-IL" sz="4400" u="none" cap="none" strike="noStrike">
                <a:solidFill>
                  <a:schemeClr val="dk1"/>
                </a:solidFill>
                <a:latin typeface="Tahoma"/>
                <a:ea typeface="Tahoma"/>
                <a:cs typeface="Tahoma"/>
                <a:sym typeface="Tahoma"/>
              </a:rPr>
              <a:t>טווחי ערכים עבור יחידות מידע</a:t>
            </a:r>
            <a:endParaRPr b="1" i="0" sz="4400" u="none" cap="none" strike="noStrike">
              <a:solidFill>
                <a:schemeClr val="dk1"/>
              </a:solidFill>
              <a:latin typeface="Tahoma"/>
              <a:ea typeface="Tahoma"/>
              <a:cs typeface="Tahoma"/>
              <a:sym typeface="Tahoma"/>
            </a:endParaRPr>
          </a:p>
        </p:txBody>
      </p:sp>
      <p:sp>
        <p:nvSpPr>
          <p:cNvPr id="164" name="Google Shape;164;p19"/>
          <p:cNvSpPr/>
          <p:nvPr/>
        </p:nvSpPr>
        <p:spPr>
          <a:xfrm>
            <a:off x="2054964" y="2000301"/>
            <a:ext cx="2140009" cy="685777"/>
          </a:xfrm>
          <a:prstGeom prst="roundRect">
            <a:avLst>
              <a:gd fmla="val 16667" name="adj"/>
            </a:avLst>
          </a:prstGeom>
          <a:solidFill>
            <a:srgbClr val="D5DBE5"/>
          </a:solidFill>
          <a:ln cap="flat" cmpd="sng" w="9525">
            <a:solidFill>
              <a:srgbClr val="2E75B5"/>
            </a:solidFill>
            <a:prstDash val="solid"/>
            <a:round/>
            <a:headEnd len="sm" w="sm" type="none"/>
            <a:tailEnd len="sm" w="sm" type="none"/>
          </a:ln>
          <a:effectLst>
            <a:outerShdw blurRad="57150" rotWithShape="0" algn="ctr" dir="5400000" dist="19050">
              <a:srgbClr val="000000">
                <a:alpha val="62745"/>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b="1" i="0" lang="iw-IL" sz="2800" u="none" cap="none" strike="noStrike">
                <a:solidFill>
                  <a:srgbClr val="2E75B5"/>
                </a:solidFill>
                <a:latin typeface="Calibri"/>
                <a:ea typeface="Calibri"/>
                <a:cs typeface="Calibri"/>
                <a:sym typeface="Calibri"/>
              </a:rPr>
              <a:t>1 Bit</a:t>
            </a:r>
            <a:endParaRPr b="1" i="0" sz="2800" u="none" cap="none" strike="noStrike">
              <a:solidFill>
                <a:srgbClr val="2E75B5"/>
              </a:solidFill>
              <a:latin typeface="Calibri"/>
              <a:ea typeface="Calibri"/>
              <a:cs typeface="Calibri"/>
              <a:sym typeface="Calibri"/>
            </a:endParaRPr>
          </a:p>
        </p:txBody>
      </p:sp>
      <p:sp>
        <p:nvSpPr>
          <p:cNvPr id="165" name="Google Shape;165;p19"/>
          <p:cNvSpPr/>
          <p:nvPr/>
        </p:nvSpPr>
        <p:spPr>
          <a:xfrm>
            <a:off x="6395960" y="2000301"/>
            <a:ext cx="3862657" cy="685777"/>
          </a:xfrm>
          <a:prstGeom prst="roundRect">
            <a:avLst>
              <a:gd fmla="val 16667" name="adj"/>
            </a:avLst>
          </a:prstGeom>
          <a:gradFill>
            <a:gsLst>
              <a:gs pos="0">
                <a:srgbClr val="BBD6EE"/>
              </a:gs>
              <a:gs pos="50000">
                <a:srgbClr val="DDEAF6"/>
              </a:gs>
              <a:gs pos="100000">
                <a:schemeClr val="lt1"/>
              </a:gs>
            </a:gsLst>
            <a:path path="circle">
              <a:fillToRect l="100%" t="100%"/>
            </a:path>
            <a:tileRect b="-100%" r="-100%"/>
          </a:gradFill>
          <a:ln cap="flat" cmpd="sng" w="9525">
            <a:solidFill>
              <a:srgbClr val="9CC2E5"/>
            </a:solidFill>
            <a:prstDash val="solid"/>
            <a:round/>
            <a:headEnd len="sm" w="sm" type="none"/>
            <a:tailEnd len="sm" w="sm" type="none"/>
          </a:ln>
          <a:effectLst>
            <a:outerShdw blurRad="57150" rotWithShape="0" algn="ctr" dir="5400000" dist="19050">
              <a:srgbClr val="000000">
                <a:alpha val="62745"/>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b="1" i="0" lang="iw-IL" sz="2800" u="none" cap="none" strike="noStrike">
                <a:solidFill>
                  <a:srgbClr val="000000"/>
                </a:solidFill>
                <a:latin typeface="Calibri"/>
                <a:ea typeface="Calibri"/>
                <a:cs typeface="Calibri"/>
                <a:sym typeface="Calibri"/>
              </a:rPr>
              <a:t>0-1</a:t>
            </a:r>
            <a:endParaRPr b="1" i="0" sz="2800" u="none" cap="none" strike="noStrike">
              <a:solidFill>
                <a:srgbClr val="000000"/>
              </a:solidFill>
              <a:latin typeface="Calibri"/>
              <a:ea typeface="Calibri"/>
              <a:cs typeface="Calibri"/>
              <a:sym typeface="Calibri"/>
            </a:endParaRPr>
          </a:p>
        </p:txBody>
      </p:sp>
      <p:sp>
        <p:nvSpPr>
          <p:cNvPr id="166" name="Google Shape;166;p19"/>
          <p:cNvSpPr/>
          <p:nvPr/>
        </p:nvSpPr>
        <p:spPr>
          <a:xfrm>
            <a:off x="2063386" y="2839855"/>
            <a:ext cx="2140009" cy="685777"/>
          </a:xfrm>
          <a:prstGeom prst="roundRect">
            <a:avLst>
              <a:gd fmla="val 16667" name="adj"/>
            </a:avLst>
          </a:prstGeom>
          <a:solidFill>
            <a:srgbClr val="D5DBE5"/>
          </a:solidFill>
          <a:ln cap="flat" cmpd="sng" w="9525">
            <a:solidFill>
              <a:srgbClr val="2E75B5"/>
            </a:solidFill>
            <a:prstDash val="solid"/>
            <a:round/>
            <a:headEnd len="sm" w="sm" type="none"/>
            <a:tailEnd len="sm" w="sm" type="none"/>
          </a:ln>
          <a:effectLst>
            <a:outerShdw blurRad="57150" rotWithShape="0" algn="ctr" dir="5400000" dist="19050">
              <a:srgbClr val="000000">
                <a:alpha val="62745"/>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b="1" i="0" lang="iw-IL" sz="2800" u="none" cap="none" strike="noStrike">
                <a:solidFill>
                  <a:srgbClr val="2E75B5"/>
                </a:solidFill>
                <a:latin typeface="Calibri"/>
                <a:ea typeface="Calibri"/>
                <a:cs typeface="Calibri"/>
                <a:sym typeface="Calibri"/>
              </a:rPr>
              <a:t>1 Byte</a:t>
            </a:r>
            <a:endParaRPr b="1" i="0" sz="2800" u="none" cap="none" strike="noStrike">
              <a:solidFill>
                <a:srgbClr val="2E75B5"/>
              </a:solidFill>
              <a:latin typeface="Calibri"/>
              <a:ea typeface="Calibri"/>
              <a:cs typeface="Calibri"/>
              <a:sym typeface="Calibri"/>
            </a:endParaRPr>
          </a:p>
        </p:txBody>
      </p:sp>
      <p:sp>
        <p:nvSpPr>
          <p:cNvPr id="167" name="Google Shape;167;p19"/>
          <p:cNvSpPr/>
          <p:nvPr/>
        </p:nvSpPr>
        <p:spPr>
          <a:xfrm>
            <a:off x="6404382" y="2839855"/>
            <a:ext cx="3862657" cy="685777"/>
          </a:xfrm>
          <a:prstGeom prst="roundRect">
            <a:avLst>
              <a:gd fmla="val 16667" name="adj"/>
            </a:avLst>
          </a:prstGeom>
          <a:gradFill>
            <a:gsLst>
              <a:gs pos="0">
                <a:srgbClr val="BBD6EE"/>
              </a:gs>
              <a:gs pos="50000">
                <a:srgbClr val="DDEAF6"/>
              </a:gs>
              <a:gs pos="100000">
                <a:schemeClr val="lt1"/>
              </a:gs>
            </a:gsLst>
            <a:path path="circle">
              <a:fillToRect l="100%" t="100%"/>
            </a:path>
            <a:tileRect b="-100%" r="-100%"/>
          </a:gradFill>
          <a:ln cap="flat" cmpd="sng" w="9525">
            <a:solidFill>
              <a:srgbClr val="9CC2E5"/>
            </a:solidFill>
            <a:prstDash val="solid"/>
            <a:round/>
            <a:headEnd len="sm" w="sm" type="none"/>
            <a:tailEnd len="sm" w="sm" type="none"/>
          </a:ln>
          <a:effectLst>
            <a:outerShdw blurRad="57150" rotWithShape="0" algn="ctr" dir="5400000" dist="19050">
              <a:srgbClr val="000000">
                <a:alpha val="62745"/>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b="1" i="0" lang="iw-IL" sz="2800" u="none" cap="none" strike="noStrike">
                <a:solidFill>
                  <a:srgbClr val="000000"/>
                </a:solidFill>
                <a:latin typeface="Calibri"/>
                <a:ea typeface="Calibri"/>
                <a:cs typeface="Calibri"/>
                <a:sym typeface="Calibri"/>
              </a:rPr>
              <a:t>0 - 255</a:t>
            </a:r>
            <a:endParaRPr b="1" i="0" sz="2800" u="none" cap="none" strike="noStrike">
              <a:solidFill>
                <a:srgbClr val="000000"/>
              </a:solidFill>
              <a:latin typeface="Calibri"/>
              <a:ea typeface="Calibri"/>
              <a:cs typeface="Calibri"/>
              <a:sym typeface="Calibri"/>
            </a:endParaRPr>
          </a:p>
        </p:txBody>
      </p:sp>
      <p:sp>
        <p:nvSpPr>
          <p:cNvPr id="168" name="Google Shape;168;p19"/>
          <p:cNvSpPr/>
          <p:nvPr/>
        </p:nvSpPr>
        <p:spPr>
          <a:xfrm>
            <a:off x="2063386" y="3709783"/>
            <a:ext cx="2140009" cy="685777"/>
          </a:xfrm>
          <a:prstGeom prst="roundRect">
            <a:avLst>
              <a:gd fmla="val 16667" name="adj"/>
            </a:avLst>
          </a:prstGeom>
          <a:solidFill>
            <a:srgbClr val="D5DBE5"/>
          </a:solidFill>
          <a:ln cap="flat" cmpd="sng" w="9525">
            <a:solidFill>
              <a:srgbClr val="2E75B5"/>
            </a:solidFill>
            <a:prstDash val="solid"/>
            <a:round/>
            <a:headEnd len="sm" w="sm" type="none"/>
            <a:tailEnd len="sm" w="sm" type="none"/>
          </a:ln>
          <a:effectLst>
            <a:outerShdw blurRad="57150" rotWithShape="0" algn="ctr" dir="5400000" dist="19050">
              <a:srgbClr val="000000">
                <a:alpha val="62745"/>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b="1" i="0" lang="iw-IL" sz="2800" u="none" cap="none" strike="noStrike">
                <a:solidFill>
                  <a:srgbClr val="2E75B5"/>
                </a:solidFill>
                <a:latin typeface="Calibri"/>
                <a:ea typeface="Calibri"/>
                <a:cs typeface="Calibri"/>
                <a:sym typeface="Calibri"/>
              </a:rPr>
              <a:t>2 Bytes</a:t>
            </a:r>
            <a:endParaRPr b="1" i="0" sz="2800" u="none" cap="none" strike="noStrike">
              <a:solidFill>
                <a:srgbClr val="2E75B5"/>
              </a:solidFill>
              <a:latin typeface="Calibri"/>
              <a:ea typeface="Calibri"/>
              <a:cs typeface="Calibri"/>
              <a:sym typeface="Calibri"/>
            </a:endParaRPr>
          </a:p>
        </p:txBody>
      </p:sp>
      <p:sp>
        <p:nvSpPr>
          <p:cNvPr id="169" name="Google Shape;169;p19"/>
          <p:cNvSpPr/>
          <p:nvPr/>
        </p:nvSpPr>
        <p:spPr>
          <a:xfrm>
            <a:off x="6404382" y="3709783"/>
            <a:ext cx="3862657" cy="685777"/>
          </a:xfrm>
          <a:prstGeom prst="roundRect">
            <a:avLst>
              <a:gd fmla="val 16667" name="adj"/>
            </a:avLst>
          </a:prstGeom>
          <a:gradFill>
            <a:gsLst>
              <a:gs pos="0">
                <a:srgbClr val="BBD6EE"/>
              </a:gs>
              <a:gs pos="50000">
                <a:srgbClr val="DDEAF6"/>
              </a:gs>
              <a:gs pos="100000">
                <a:schemeClr val="lt1"/>
              </a:gs>
            </a:gsLst>
            <a:path path="circle">
              <a:fillToRect l="100%" t="100%"/>
            </a:path>
            <a:tileRect b="-100%" r="-100%"/>
          </a:gradFill>
          <a:ln cap="flat" cmpd="sng" w="9525">
            <a:solidFill>
              <a:srgbClr val="9CC2E5"/>
            </a:solidFill>
            <a:prstDash val="solid"/>
            <a:round/>
            <a:headEnd len="sm" w="sm" type="none"/>
            <a:tailEnd len="sm" w="sm" type="none"/>
          </a:ln>
          <a:effectLst>
            <a:outerShdw blurRad="57150" rotWithShape="0" algn="ctr" dir="5400000" dist="19050">
              <a:srgbClr val="000000">
                <a:alpha val="62745"/>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b="1" i="0" lang="iw-IL" sz="2800" u="none" cap="none" strike="noStrike">
                <a:solidFill>
                  <a:srgbClr val="000000"/>
                </a:solidFill>
                <a:latin typeface="Calibri"/>
                <a:ea typeface="Calibri"/>
                <a:cs typeface="Calibri"/>
                <a:sym typeface="Calibri"/>
              </a:rPr>
              <a:t>0 - 65,535</a:t>
            </a:r>
            <a:endParaRPr b="1" i="0" sz="2800" u="none" cap="none" strike="noStrike">
              <a:solidFill>
                <a:srgbClr val="000000"/>
              </a:solidFill>
              <a:latin typeface="Calibri"/>
              <a:ea typeface="Calibri"/>
              <a:cs typeface="Calibri"/>
              <a:sym typeface="Calibri"/>
            </a:endParaRPr>
          </a:p>
        </p:txBody>
      </p:sp>
      <p:sp>
        <p:nvSpPr>
          <p:cNvPr id="170" name="Google Shape;170;p19"/>
          <p:cNvSpPr/>
          <p:nvPr/>
        </p:nvSpPr>
        <p:spPr>
          <a:xfrm>
            <a:off x="2054964" y="4559165"/>
            <a:ext cx="2140009" cy="685777"/>
          </a:xfrm>
          <a:prstGeom prst="roundRect">
            <a:avLst>
              <a:gd fmla="val 16667" name="adj"/>
            </a:avLst>
          </a:prstGeom>
          <a:solidFill>
            <a:srgbClr val="D5DBE5"/>
          </a:solidFill>
          <a:ln cap="flat" cmpd="sng" w="9525">
            <a:solidFill>
              <a:srgbClr val="2E75B5"/>
            </a:solidFill>
            <a:prstDash val="solid"/>
            <a:round/>
            <a:headEnd len="sm" w="sm" type="none"/>
            <a:tailEnd len="sm" w="sm" type="none"/>
          </a:ln>
          <a:effectLst>
            <a:outerShdw blurRad="57150" rotWithShape="0" algn="ctr" dir="5400000" dist="19050">
              <a:srgbClr val="000000">
                <a:alpha val="62745"/>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b="1" i="0" lang="iw-IL" sz="2800" u="none" cap="none" strike="noStrike">
                <a:solidFill>
                  <a:srgbClr val="2E75B5"/>
                </a:solidFill>
                <a:latin typeface="Calibri"/>
                <a:ea typeface="Calibri"/>
                <a:cs typeface="Calibri"/>
                <a:sym typeface="Calibri"/>
              </a:rPr>
              <a:t>4 Bytes</a:t>
            </a:r>
            <a:endParaRPr b="1" i="0" sz="2800" u="none" cap="none" strike="noStrike">
              <a:solidFill>
                <a:srgbClr val="2E75B5"/>
              </a:solidFill>
              <a:latin typeface="Calibri"/>
              <a:ea typeface="Calibri"/>
              <a:cs typeface="Calibri"/>
              <a:sym typeface="Calibri"/>
            </a:endParaRPr>
          </a:p>
        </p:txBody>
      </p:sp>
      <p:sp>
        <p:nvSpPr>
          <p:cNvPr id="171" name="Google Shape;171;p19"/>
          <p:cNvSpPr/>
          <p:nvPr/>
        </p:nvSpPr>
        <p:spPr>
          <a:xfrm>
            <a:off x="6395960" y="4559165"/>
            <a:ext cx="3862657" cy="685777"/>
          </a:xfrm>
          <a:prstGeom prst="roundRect">
            <a:avLst>
              <a:gd fmla="val 16667" name="adj"/>
            </a:avLst>
          </a:prstGeom>
          <a:gradFill>
            <a:gsLst>
              <a:gs pos="0">
                <a:srgbClr val="BBD6EE"/>
              </a:gs>
              <a:gs pos="50000">
                <a:srgbClr val="DDEAF6"/>
              </a:gs>
              <a:gs pos="100000">
                <a:schemeClr val="lt1"/>
              </a:gs>
            </a:gsLst>
            <a:path path="circle">
              <a:fillToRect l="100%" t="100%"/>
            </a:path>
            <a:tileRect b="-100%" r="-100%"/>
          </a:gradFill>
          <a:ln cap="flat" cmpd="sng" w="9525">
            <a:solidFill>
              <a:srgbClr val="9CC2E5"/>
            </a:solidFill>
            <a:prstDash val="solid"/>
            <a:round/>
            <a:headEnd len="sm" w="sm" type="none"/>
            <a:tailEnd len="sm" w="sm" type="none"/>
          </a:ln>
          <a:effectLst>
            <a:outerShdw blurRad="57150" rotWithShape="0" algn="ctr" dir="5400000" dist="19050">
              <a:srgbClr val="000000">
                <a:alpha val="62745"/>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b="1" i="0" lang="iw-IL" sz="2800" u="none" cap="none" strike="noStrike">
                <a:solidFill>
                  <a:srgbClr val="000000"/>
                </a:solidFill>
                <a:latin typeface="Calibri"/>
                <a:ea typeface="Calibri"/>
                <a:cs typeface="Calibri"/>
                <a:sym typeface="Calibri"/>
              </a:rPr>
              <a:t>0 - 4,294,967,295</a:t>
            </a:r>
            <a:endParaRPr b="1" i="0" sz="2800" u="none" cap="none" strike="noStrike">
              <a:solidFill>
                <a:srgbClr val="000000"/>
              </a:solidFill>
              <a:latin typeface="Calibri"/>
              <a:ea typeface="Calibri"/>
              <a:cs typeface="Calibri"/>
              <a:sym typeface="Calibri"/>
            </a:endParaRPr>
          </a:p>
        </p:txBody>
      </p:sp>
      <p:sp>
        <p:nvSpPr>
          <p:cNvPr id="172" name="Google Shape;172;p19"/>
          <p:cNvSpPr/>
          <p:nvPr/>
        </p:nvSpPr>
        <p:spPr>
          <a:xfrm>
            <a:off x="3280897" y="5581892"/>
            <a:ext cx="5562168" cy="1013973"/>
          </a:xfrm>
          <a:prstGeom prst="roundRect">
            <a:avLst>
              <a:gd fmla="val 16667" name="adj"/>
            </a:avLst>
          </a:prstGeom>
          <a:solidFill>
            <a:srgbClr val="C00000"/>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iw-IL" sz="2400" u="none" cap="none" strike="noStrike">
                <a:solidFill>
                  <a:srgbClr val="FEE599"/>
                </a:solidFill>
                <a:latin typeface="Calibri"/>
                <a:ea typeface="Calibri"/>
                <a:cs typeface="Calibri"/>
                <a:sym typeface="Calibri"/>
              </a:rPr>
              <a:t>לכל יחידה של מידע יש טווח ערכים שהיא מסוגלת להכיל, בהתאם לגודל שלה</a:t>
            </a:r>
            <a:endParaRPr b="1" i="0" sz="2400" u="none" cap="none" strike="noStrike">
              <a:solidFill>
                <a:srgbClr val="FEE599"/>
              </a:solidFill>
              <a:latin typeface="Calibri"/>
              <a:ea typeface="Calibri"/>
              <a:cs typeface="Calibri"/>
              <a:sym typeface="Calibri"/>
            </a:endParaRPr>
          </a:p>
        </p:txBody>
      </p:sp>
      <p:sp>
        <p:nvSpPr>
          <p:cNvPr id="173" name="Google Shape;173;p19"/>
          <p:cNvSpPr/>
          <p:nvPr/>
        </p:nvSpPr>
        <p:spPr>
          <a:xfrm>
            <a:off x="4421781" y="2000301"/>
            <a:ext cx="1747371" cy="685777"/>
          </a:xfrm>
          <a:prstGeom prst="roundRect">
            <a:avLst>
              <a:gd fmla="val 16667" name="adj"/>
            </a:avLst>
          </a:prstGeom>
          <a:solidFill>
            <a:srgbClr val="BBD6EE"/>
          </a:solidFill>
          <a:ln cap="flat" cmpd="sng" w="9525">
            <a:solidFill>
              <a:srgbClr val="9CC2E5"/>
            </a:solidFill>
            <a:prstDash val="solid"/>
            <a:round/>
            <a:headEnd len="sm" w="sm" type="none"/>
            <a:tailEnd len="sm" w="sm" type="none"/>
          </a:ln>
          <a:effectLst>
            <a:outerShdw blurRad="57150" rotWithShape="0" algn="ctr" dir="5400000" dist="19050">
              <a:srgbClr val="000000">
                <a:alpha val="62745"/>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b="1" i="0" lang="iw-IL" sz="3200" u="none" cap="none" strike="noStrike">
                <a:solidFill>
                  <a:srgbClr val="000000"/>
                </a:solidFill>
                <a:latin typeface="Calibri"/>
                <a:ea typeface="Calibri"/>
                <a:cs typeface="Calibri"/>
                <a:sym typeface="Calibri"/>
              </a:rPr>
              <a:t>2</a:t>
            </a:r>
            <a:r>
              <a:rPr b="1" baseline="30000" i="0" lang="iw-IL" sz="3200" u="none" cap="none" strike="noStrike">
                <a:solidFill>
                  <a:srgbClr val="000000"/>
                </a:solidFill>
                <a:latin typeface="Calibri"/>
                <a:ea typeface="Calibri"/>
                <a:cs typeface="Calibri"/>
                <a:sym typeface="Calibri"/>
              </a:rPr>
              <a:t>1</a:t>
            </a:r>
            <a:endParaRPr b="1" i="0" sz="3200" u="none" cap="none" strike="noStrike">
              <a:solidFill>
                <a:srgbClr val="000000"/>
              </a:solidFill>
              <a:latin typeface="Calibri"/>
              <a:ea typeface="Calibri"/>
              <a:cs typeface="Calibri"/>
              <a:sym typeface="Calibri"/>
            </a:endParaRPr>
          </a:p>
        </p:txBody>
      </p:sp>
      <p:sp>
        <p:nvSpPr>
          <p:cNvPr id="174" name="Google Shape;174;p19"/>
          <p:cNvSpPr/>
          <p:nvPr/>
        </p:nvSpPr>
        <p:spPr>
          <a:xfrm>
            <a:off x="4430203" y="2839855"/>
            <a:ext cx="1738950" cy="685777"/>
          </a:xfrm>
          <a:prstGeom prst="roundRect">
            <a:avLst>
              <a:gd fmla="val 16667" name="adj"/>
            </a:avLst>
          </a:prstGeom>
          <a:solidFill>
            <a:srgbClr val="BBD6EE"/>
          </a:solidFill>
          <a:ln cap="flat" cmpd="sng" w="9525">
            <a:solidFill>
              <a:srgbClr val="9CC2E5"/>
            </a:solidFill>
            <a:prstDash val="solid"/>
            <a:round/>
            <a:headEnd len="sm" w="sm" type="none"/>
            <a:tailEnd len="sm" w="sm" type="none"/>
          </a:ln>
          <a:effectLst>
            <a:outerShdw blurRad="57150" rotWithShape="0" algn="ctr" dir="5400000" dist="19050">
              <a:srgbClr val="000000">
                <a:alpha val="62745"/>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b="1" i="0" lang="iw-IL" sz="3200" u="none" cap="none" strike="noStrike">
                <a:solidFill>
                  <a:srgbClr val="000000"/>
                </a:solidFill>
                <a:latin typeface="Calibri"/>
                <a:ea typeface="Calibri"/>
                <a:cs typeface="Calibri"/>
                <a:sym typeface="Calibri"/>
              </a:rPr>
              <a:t>2</a:t>
            </a:r>
            <a:r>
              <a:rPr b="1" baseline="30000" i="0" lang="iw-IL" sz="3200" u="none" cap="none" strike="noStrike">
                <a:solidFill>
                  <a:srgbClr val="000000"/>
                </a:solidFill>
                <a:latin typeface="Calibri"/>
                <a:ea typeface="Calibri"/>
                <a:cs typeface="Calibri"/>
                <a:sym typeface="Calibri"/>
              </a:rPr>
              <a:t>8</a:t>
            </a:r>
            <a:endParaRPr b="1" i="0" sz="3200" u="none" cap="none" strike="noStrike">
              <a:solidFill>
                <a:srgbClr val="000000"/>
              </a:solidFill>
              <a:latin typeface="Calibri"/>
              <a:ea typeface="Calibri"/>
              <a:cs typeface="Calibri"/>
              <a:sym typeface="Calibri"/>
            </a:endParaRPr>
          </a:p>
        </p:txBody>
      </p:sp>
      <p:sp>
        <p:nvSpPr>
          <p:cNvPr id="175" name="Google Shape;175;p19"/>
          <p:cNvSpPr/>
          <p:nvPr/>
        </p:nvSpPr>
        <p:spPr>
          <a:xfrm>
            <a:off x="4430203" y="3709783"/>
            <a:ext cx="1738950" cy="685777"/>
          </a:xfrm>
          <a:prstGeom prst="roundRect">
            <a:avLst>
              <a:gd fmla="val 16667" name="adj"/>
            </a:avLst>
          </a:prstGeom>
          <a:solidFill>
            <a:srgbClr val="BBD6EE"/>
          </a:solidFill>
          <a:ln cap="flat" cmpd="sng" w="9525">
            <a:solidFill>
              <a:srgbClr val="9CC2E5"/>
            </a:solidFill>
            <a:prstDash val="solid"/>
            <a:round/>
            <a:headEnd len="sm" w="sm" type="none"/>
            <a:tailEnd len="sm" w="sm" type="none"/>
          </a:ln>
          <a:effectLst>
            <a:outerShdw blurRad="57150" rotWithShape="0" algn="ctr" dir="5400000" dist="19050">
              <a:srgbClr val="000000">
                <a:alpha val="62745"/>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b="1" i="0" lang="iw-IL" sz="3200" u="none" cap="none" strike="noStrike">
                <a:solidFill>
                  <a:srgbClr val="000000"/>
                </a:solidFill>
                <a:latin typeface="Calibri"/>
                <a:ea typeface="Calibri"/>
                <a:cs typeface="Calibri"/>
                <a:sym typeface="Calibri"/>
              </a:rPr>
              <a:t>2</a:t>
            </a:r>
            <a:r>
              <a:rPr b="1" baseline="30000" i="0" lang="iw-IL" sz="3200" u="none" cap="none" strike="noStrike">
                <a:solidFill>
                  <a:srgbClr val="000000"/>
                </a:solidFill>
                <a:latin typeface="Calibri"/>
                <a:ea typeface="Calibri"/>
                <a:cs typeface="Calibri"/>
                <a:sym typeface="Calibri"/>
              </a:rPr>
              <a:t>16</a:t>
            </a:r>
            <a:endParaRPr b="1" i="0" sz="3200" u="none" cap="none" strike="noStrike">
              <a:solidFill>
                <a:srgbClr val="000000"/>
              </a:solidFill>
              <a:latin typeface="Calibri"/>
              <a:ea typeface="Calibri"/>
              <a:cs typeface="Calibri"/>
              <a:sym typeface="Calibri"/>
            </a:endParaRPr>
          </a:p>
        </p:txBody>
      </p:sp>
      <p:sp>
        <p:nvSpPr>
          <p:cNvPr id="176" name="Google Shape;176;p19"/>
          <p:cNvSpPr/>
          <p:nvPr/>
        </p:nvSpPr>
        <p:spPr>
          <a:xfrm>
            <a:off x="4421781" y="4559165"/>
            <a:ext cx="1747372" cy="685777"/>
          </a:xfrm>
          <a:prstGeom prst="roundRect">
            <a:avLst>
              <a:gd fmla="val 16667" name="adj"/>
            </a:avLst>
          </a:prstGeom>
          <a:solidFill>
            <a:srgbClr val="BBD6EE"/>
          </a:solidFill>
          <a:ln cap="flat" cmpd="sng" w="9525">
            <a:solidFill>
              <a:srgbClr val="9CC2E5"/>
            </a:solidFill>
            <a:prstDash val="solid"/>
            <a:round/>
            <a:headEnd len="sm" w="sm" type="none"/>
            <a:tailEnd len="sm" w="sm" type="none"/>
          </a:ln>
          <a:effectLst>
            <a:outerShdw blurRad="57150" rotWithShape="0" algn="ctr" dir="5400000" dist="19050">
              <a:srgbClr val="000000">
                <a:alpha val="62745"/>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b="1" i="0" lang="iw-IL" sz="3200" u="none" cap="none" strike="noStrike">
                <a:solidFill>
                  <a:srgbClr val="000000"/>
                </a:solidFill>
                <a:latin typeface="Calibri"/>
                <a:ea typeface="Calibri"/>
                <a:cs typeface="Calibri"/>
                <a:sym typeface="Calibri"/>
              </a:rPr>
              <a:t>2</a:t>
            </a:r>
            <a:r>
              <a:rPr b="1" baseline="30000" i="0" lang="iw-IL" sz="3200" u="none" cap="none" strike="noStrike">
                <a:solidFill>
                  <a:srgbClr val="000000"/>
                </a:solidFill>
                <a:latin typeface="Calibri"/>
                <a:ea typeface="Calibri"/>
                <a:cs typeface="Calibri"/>
                <a:sym typeface="Calibri"/>
              </a:rPr>
              <a:t>32</a:t>
            </a:r>
            <a:endParaRPr b="1" i="0" sz="2800" u="none" cap="none" strike="noStrike">
              <a:solidFill>
                <a:srgbClr val="000000"/>
              </a:solidFill>
              <a:latin typeface="Calibri"/>
              <a:ea typeface="Calibri"/>
              <a:cs typeface="Calibri"/>
              <a:sym typeface="Calibri"/>
            </a:endParaRPr>
          </a:p>
        </p:txBody>
      </p:sp>
      <p:sp>
        <p:nvSpPr>
          <p:cNvPr id="177" name="Google Shape;177;p19"/>
          <p:cNvSpPr/>
          <p:nvPr/>
        </p:nvSpPr>
        <p:spPr>
          <a:xfrm>
            <a:off x="2222585" y="1566944"/>
            <a:ext cx="1804766" cy="222275"/>
          </a:xfrm>
          <a:prstGeom prst="rect">
            <a:avLst/>
          </a:prstGeom>
          <a:noFill/>
          <a:ln>
            <a:noFill/>
          </a:ln>
        </p:spPr>
        <p:txBody>
          <a:bodyPr anchorCtr="0" anchor="ctr" bIns="45700" lIns="91425" spcFirstLastPara="1" rIns="91425" wrap="square" tIns="45700">
            <a:noAutofit/>
          </a:bodyPr>
          <a:lstStyle/>
          <a:p>
            <a:pPr indent="0" lvl="0" marL="0" marR="0" rtl="1" algn="ctr">
              <a:spcBef>
                <a:spcPts val="0"/>
              </a:spcBef>
              <a:spcAft>
                <a:spcPts val="0"/>
              </a:spcAft>
              <a:buNone/>
            </a:pPr>
            <a:r>
              <a:rPr b="0" i="0" lang="iw-IL" sz="2400" u="none" cap="none" strike="noStrike">
                <a:solidFill>
                  <a:srgbClr val="7F7F7F"/>
                </a:solidFill>
                <a:latin typeface="Calibri"/>
                <a:ea typeface="Calibri"/>
                <a:cs typeface="Calibri"/>
                <a:sym typeface="Calibri"/>
              </a:rPr>
              <a:t>יחידת מידע</a:t>
            </a:r>
            <a:endParaRPr b="0" i="0" sz="2400" u="none" cap="none" strike="noStrike">
              <a:solidFill>
                <a:srgbClr val="7F7F7F"/>
              </a:solidFill>
              <a:latin typeface="Calibri"/>
              <a:ea typeface="Calibri"/>
              <a:cs typeface="Calibri"/>
              <a:sym typeface="Calibri"/>
            </a:endParaRPr>
          </a:p>
        </p:txBody>
      </p:sp>
      <p:sp>
        <p:nvSpPr>
          <p:cNvPr id="178" name="Google Shape;178;p19"/>
          <p:cNvSpPr/>
          <p:nvPr/>
        </p:nvSpPr>
        <p:spPr>
          <a:xfrm>
            <a:off x="4430203" y="1566943"/>
            <a:ext cx="1804766" cy="222275"/>
          </a:xfrm>
          <a:prstGeom prst="rect">
            <a:avLst/>
          </a:prstGeom>
          <a:noFill/>
          <a:ln>
            <a:noFill/>
          </a:ln>
        </p:spPr>
        <p:txBody>
          <a:bodyPr anchorCtr="0" anchor="ctr" bIns="45700" lIns="91425" spcFirstLastPara="1" rIns="91425" wrap="square" tIns="45700">
            <a:noAutofit/>
          </a:bodyPr>
          <a:lstStyle/>
          <a:p>
            <a:pPr indent="0" lvl="0" marL="0" marR="0" rtl="1" algn="ctr">
              <a:spcBef>
                <a:spcPts val="0"/>
              </a:spcBef>
              <a:spcAft>
                <a:spcPts val="0"/>
              </a:spcAft>
              <a:buNone/>
            </a:pPr>
            <a:r>
              <a:rPr b="0" i="0" lang="iw-IL" sz="2400" u="none" cap="none" strike="noStrike">
                <a:solidFill>
                  <a:srgbClr val="7F7F7F"/>
                </a:solidFill>
                <a:latin typeface="Calibri"/>
                <a:ea typeface="Calibri"/>
                <a:cs typeface="Calibri"/>
                <a:sym typeface="Calibri"/>
              </a:rPr>
              <a:t>מספר ערכים</a:t>
            </a:r>
            <a:endParaRPr b="0" i="0" sz="2400" u="none" cap="none" strike="noStrike">
              <a:solidFill>
                <a:srgbClr val="7F7F7F"/>
              </a:solidFill>
              <a:latin typeface="Calibri"/>
              <a:ea typeface="Calibri"/>
              <a:cs typeface="Calibri"/>
              <a:sym typeface="Calibri"/>
            </a:endParaRPr>
          </a:p>
        </p:txBody>
      </p:sp>
      <p:sp>
        <p:nvSpPr>
          <p:cNvPr id="179" name="Google Shape;179;p19"/>
          <p:cNvSpPr/>
          <p:nvPr/>
        </p:nvSpPr>
        <p:spPr>
          <a:xfrm>
            <a:off x="7433327" y="1566942"/>
            <a:ext cx="1804766" cy="222275"/>
          </a:xfrm>
          <a:prstGeom prst="rect">
            <a:avLst/>
          </a:prstGeom>
          <a:noFill/>
          <a:ln>
            <a:noFill/>
          </a:ln>
        </p:spPr>
        <p:txBody>
          <a:bodyPr anchorCtr="0" anchor="ctr" bIns="45700" lIns="91425" spcFirstLastPara="1" rIns="91425" wrap="square" tIns="45700">
            <a:noAutofit/>
          </a:bodyPr>
          <a:lstStyle/>
          <a:p>
            <a:pPr indent="0" lvl="0" marL="0" marR="0" rtl="1" algn="ctr">
              <a:spcBef>
                <a:spcPts val="0"/>
              </a:spcBef>
              <a:spcAft>
                <a:spcPts val="0"/>
              </a:spcAft>
              <a:buNone/>
            </a:pPr>
            <a:r>
              <a:rPr b="0" i="0" lang="iw-IL" sz="2400" u="none" cap="none" strike="noStrike">
                <a:solidFill>
                  <a:srgbClr val="7F7F7F"/>
                </a:solidFill>
                <a:latin typeface="Calibri"/>
                <a:ea typeface="Calibri"/>
                <a:cs typeface="Calibri"/>
                <a:sym typeface="Calibri"/>
              </a:rPr>
              <a:t>טווח ערכים</a:t>
            </a:r>
            <a:endParaRPr b="0" i="0" sz="2400" u="none" cap="none" strike="noStrike">
              <a:solidFill>
                <a:srgbClr val="7F7F7F"/>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63"/>
                                        </p:tgtEl>
                                        <p:attrNameLst>
                                          <p:attrName>style.visibility</p:attrName>
                                        </p:attrNameLst>
                                      </p:cBhvr>
                                      <p:to>
                                        <p:strVal val="visible"/>
                                      </p:to>
                                    </p:set>
                                    <p:animEffect filter="fade" transition="in">
                                      <p:cBhvr>
                                        <p:cTn dur="500"/>
                                        <p:tgtEl>
                                          <p:spTgt spid="16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7"/>
                                        </p:tgtEl>
                                        <p:attrNameLst>
                                          <p:attrName>style.visibility</p:attrName>
                                        </p:attrNameLst>
                                      </p:cBhvr>
                                      <p:to>
                                        <p:strVal val="visible"/>
                                      </p:to>
                                    </p:set>
                                    <p:animEffect filter="fade" transition="in">
                                      <p:cBhvr>
                                        <p:cTn dur="500"/>
                                        <p:tgtEl>
                                          <p:spTgt spid="17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4"/>
                                        </p:tgtEl>
                                        <p:attrNameLst>
                                          <p:attrName>style.visibility</p:attrName>
                                        </p:attrNameLst>
                                      </p:cBhvr>
                                      <p:to>
                                        <p:strVal val="visible"/>
                                      </p:to>
                                    </p:set>
                                    <p:animEffect filter="fade" transition="in">
                                      <p:cBhvr>
                                        <p:cTn dur="500"/>
                                        <p:tgtEl>
                                          <p:spTgt spid="16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8"/>
                                        </p:tgtEl>
                                        <p:attrNameLst>
                                          <p:attrName>style.visibility</p:attrName>
                                        </p:attrNameLst>
                                      </p:cBhvr>
                                      <p:to>
                                        <p:strVal val="visible"/>
                                      </p:to>
                                    </p:set>
                                    <p:animEffect filter="fade" transition="in">
                                      <p:cBhvr>
                                        <p:cTn dur="500"/>
                                        <p:tgtEl>
                                          <p:spTgt spid="17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3"/>
                                        </p:tgtEl>
                                        <p:attrNameLst>
                                          <p:attrName>style.visibility</p:attrName>
                                        </p:attrNameLst>
                                      </p:cBhvr>
                                      <p:to>
                                        <p:strVal val="visible"/>
                                      </p:to>
                                    </p:set>
                                    <p:animEffect filter="fade" transition="in">
                                      <p:cBhvr>
                                        <p:cTn dur="500"/>
                                        <p:tgtEl>
                                          <p:spTgt spid="17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9"/>
                                        </p:tgtEl>
                                        <p:attrNameLst>
                                          <p:attrName>style.visibility</p:attrName>
                                        </p:attrNameLst>
                                      </p:cBhvr>
                                      <p:to>
                                        <p:strVal val="visible"/>
                                      </p:to>
                                    </p:set>
                                    <p:animEffect filter="fade" transition="in">
                                      <p:cBhvr>
                                        <p:cTn dur="500"/>
                                        <p:tgtEl>
                                          <p:spTgt spid="17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5"/>
                                        </p:tgtEl>
                                        <p:attrNameLst>
                                          <p:attrName>style.visibility</p:attrName>
                                        </p:attrNameLst>
                                      </p:cBhvr>
                                      <p:to>
                                        <p:strVal val="visible"/>
                                      </p:to>
                                    </p:set>
                                    <p:animEffect filter="fade" transition="in">
                                      <p:cBhvr>
                                        <p:cTn dur="500"/>
                                        <p:tgtEl>
                                          <p:spTgt spid="16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6"/>
                                        </p:tgtEl>
                                        <p:attrNameLst>
                                          <p:attrName>style.visibility</p:attrName>
                                        </p:attrNameLst>
                                      </p:cBhvr>
                                      <p:to>
                                        <p:strVal val="visible"/>
                                      </p:to>
                                    </p:set>
                                    <p:animEffect filter="fade" transition="in">
                                      <p:cBhvr>
                                        <p:cTn dur="500"/>
                                        <p:tgtEl>
                                          <p:spTgt spid="16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4"/>
                                        </p:tgtEl>
                                        <p:attrNameLst>
                                          <p:attrName>style.visibility</p:attrName>
                                        </p:attrNameLst>
                                      </p:cBhvr>
                                      <p:to>
                                        <p:strVal val="visible"/>
                                      </p:to>
                                    </p:set>
                                    <p:animEffect filter="fade" transition="in">
                                      <p:cBhvr>
                                        <p:cTn dur="500"/>
                                        <p:tgtEl>
                                          <p:spTgt spid="17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7"/>
                                        </p:tgtEl>
                                        <p:attrNameLst>
                                          <p:attrName>style.visibility</p:attrName>
                                        </p:attrNameLst>
                                      </p:cBhvr>
                                      <p:to>
                                        <p:strVal val="visible"/>
                                      </p:to>
                                    </p:set>
                                    <p:animEffect filter="fade" transition="in">
                                      <p:cBhvr>
                                        <p:cTn dur="500"/>
                                        <p:tgtEl>
                                          <p:spTgt spid="16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8"/>
                                        </p:tgtEl>
                                        <p:attrNameLst>
                                          <p:attrName>style.visibility</p:attrName>
                                        </p:attrNameLst>
                                      </p:cBhvr>
                                      <p:to>
                                        <p:strVal val="visible"/>
                                      </p:to>
                                    </p:set>
                                    <p:animEffect filter="fade" transition="in">
                                      <p:cBhvr>
                                        <p:cTn dur="500"/>
                                        <p:tgtEl>
                                          <p:spTgt spid="16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5"/>
                                        </p:tgtEl>
                                        <p:attrNameLst>
                                          <p:attrName>style.visibility</p:attrName>
                                        </p:attrNameLst>
                                      </p:cBhvr>
                                      <p:to>
                                        <p:strVal val="visible"/>
                                      </p:to>
                                    </p:set>
                                    <p:animEffect filter="fade" transition="in">
                                      <p:cBhvr>
                                        <p:cTn dur="500"/>
                                        <p:tgtEl>
                                          <p:spTgt spid="17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9"/>
                                        </p:tgtEl>
                                        <p:attrNameLst>
                                          <p:attrName>style.visibility</p:attrName>
                                        </p:attrNameLst>
                                      </p:cBhvr>
                                      <p:to>
                                        <p:strVal val="visible"/>
                                      </p:to>
                                    </p:set>
                                    <p:animEffect filter="fade" transition="in">
                                      <p:cBhvr>
                                        <p:cTn dur="500"/>
                                        <p:tgtEl>
                                          <p:spTgt spid="16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0"/>
                                        </p:tgtEl>
                                        <p:attrNameLst>
                                          <p:attrName>style.visibility</p:attrName>
                                        </p:attrNameLst>
                                      </p:cBhvr>
                                      <p:to>
                                        <p:strVal val="visible"/>
                                      </p:to>
                                    </p:set>
                                    <p:animEffect filter="fade" transition="in">
                                      <p:cBhvr>
                                        <p:cTn dur="500"/>
                                        <p:tgtEl>
                                          <p:spTgt spid="17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6"/>
                                        </p:tgtEl>
                                        <p:attrNameLst>
                                          <p:attrName>style.visibility</p:attrName>
                                        </p:attrNameLst>
                                      </p:cBhvr>
                                      <p:to>
                                        <p:strVal val="visible"/>
                                      </p:to>
                                    </p:set>
                                    <p:animEffect filter="fade" transition="in">
                                      <p:cBhvr>
                                        <p:cTn dur="500"/>
                                        <p:tgtEl>
                                          <p:spTgt spid="17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1"/>
                                        </p:tgtEl>
                                        <p:attrNameLst>
                                          <p:attrName>style.visibility</p:attrName>
                                        </p:attrNameLst>
                                      </p:cBhvr>
                                      <p:to>
                                        <p:strVal val="visible"/>
                                      </p:to>
                                    </p:set>
                                    <p:animEffect filter="fade" transition="in">
                                      <p:cBhvr>
                                        <p:cTn dur="500"/>
                                        <p:tgtEl>
                                          <p:spTgt spid="17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72"/>
                                        </p:tgtEl>
                                        <p:attrNameLst>
                                          <p:attrName>style.visibility</p:attrName>
                                        </p:attrNameLst>
                                      </p:cBhvr>
                                      <p:to>
                                        <p:strVal val="visible"/>
                                      </p:to>
                                    </p:set>
                                    <p:anim calcmode="lin" valueType="num">
                                      <p:cBhvr additive="base">
                                        <p:cTn dur="500"/>
                                        <p:tgtEl>
                                          <p:spTgt spid="172"/>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20"/>
          <p:cNvSpPr txBox="1"/>
          <p:nvPr>
            <p:ph type="title"/>
          </p:nvPr>
        </p:nvSpPr>
        <p:spPr>
          <a:xfrm>
            <a:off x="0" y="36757"/>
            <a:ext cx="12123962" cy="934792"/>
          </a:xfrm>
          <a:prstGeom prst="rect">
            <a:avLst/>
          </a:prstGeom>
          <a:noFill/>
          <a:ln>
            <a:noFill/>
          </a:ln>
        </p:spPr>
        <p:txBody>
          <a:bodyPr anchorCtr="0" anchor="ctr" bIns="45700" lIns="91425" spcFirstLastPara="1" rIns="91425" wrap="square" tIns="45700">
            <a:noAutofit/>
          </a:bodyPr>
          <a:lstStyle/>
          <a:p>
            <a:pPr indent="0" lvl="0" marL="0" marR="0" rtl="1" algn="ctr">
              <a:lnSpc>
                <a:spcPct val="90000"/>
              </a:lnSpc>
              <a:spcBef>
                <a:spcPts val="0"/>
              </a:spcBef>
              <a:spcAft>
                <a:spcPts val="0"/>
              </a:spcAft>
              <a:buClr>
                <a:schemeClr val="dk1"/>
              </a:buClr>
              <a:buSzPts val="4400"/>
              <a:buFont typeface="Tahoma"/>
              <a:buNone/>
            </a:pPr>
            <a:r>
              <a:rPr b="1" i="0" lang="iw-IL" sz="4400" u="none" cap="none" strike="noStrike">
                <a:solidFill>
                  <a:schemeClr val="dk1"/>
                </a:solidFill>
                <a:latin typeface="Tahoma"/>
                <a:ea typeface="Tahoma"/>
                <a:cs typeface="Tahoma"/>
                <a:sym typeface="Tahoma"/>
              </a:rPr>
              <a:t>תזכורת</a:t>
            </a:r>
            <a:endParaRPr b="1" i="0" sz="4400" u="none" cap="none" strike="noStrike">
              <a:solidFill>
                <a:schemeClr val="dk1"/>
              </a:solidFill>
              <a:latin typeface="Tahoma"/>
              <a:ea typeface="Tahoma"/>
              <a:cs typeface="Tahoma"/>
              <a:sym typeface="Tahoma"/>
            </a:endParaRPr>
          </a:p>
        </p:txBody>
      </p:sp>
      <p:sp>
        <p:nvSpPr>
          <p:cNvPr id="186" name="Google Shape;186;p20"/>
          <p:cNvSpPr txBox="1"/>
          <p:nvPr>
            <p:ph idx="1" type="body"/>
          </p:nvPr>
        </p:nvSpPr>
        <p:spPr>
          <a:xfrm>
            <a:off x="156481" y="1155700"/>
            <a:ext cx="11811000" cy="5565775"/>
          </a:xfrm>
          <a:prstGeom prst="rect">
            <a:avLst/>
          </a:prstGeom>
          <a:noFill/>
          <a:ln>
            <a:noFill/>
          </a:ln>
        </p:spPr>
        <p:txBody>
          <a:bodyPr anchorCtr="0" anchor="t" bIns="45700" lIns="91425" spcFirstLastPara="1" rIns="91425" wrap="square" tIns="45700">
            <a:noAutofit/>
          </a:bodyPr>
          <a:lstStyle/>
          <a:p>
            <a:pPr indent="-292100" lvl="0" marL="292100" marR="0" rtl="1" algn="r">
              <a:lnSpc>
                <a:spcPct val="100000"/>
              </a:lnSpc>
              <a:spcBef>
                <a:spcPts val="0"/>
              </a:spcBef>
              <a:spcAft>
                <a:spcPts val="0"/>
              </a:spcAft>
              <a:buClr>
                <a:schemeClr val="dk1"/>
              </a:buClr>
              <a:buSzPts val="3600"/>
              <a:buFont typeface="Noto Sans Symbols"/>
              <a:buChar char="▪"/>
            </a:pPr>
            <a:r>
              <a:rPr b="1" i="0" lang="iw-IL" sz="3600" u="none" cap="none" strike="noStrike">
                <a:solidFill>
                  <a:schemeClr val="dk1"/>
                </a:solidFill>
                <a:latin typeface="Tahoma"/>
                <a:ea typeface="Tahoma"/>
                <a:cs typeface="Tahoma"/>
                <a:sym typeface="Tahoma"/>
              </a:rPr>
              <a:t>מהן חמש השכבות במודל של OSI?</a:t>
            </a:r>
            <a:endParaRPr/>
          </a:p>
          <a:p>
            <a:pPr indent="12700" lvl="0" marL="292100" marR="0" rtl="1" algn="r">
              <a:lnSpc>
                <a:spcPct val="100000"/>
              </a:lnSpc>
              <a:spcBef>
                <a:spcPts val="1000"/>
              </a:spcBef>
              <a:spcAft>
                <a:spcPts val="0"/>
              </a:spcAft>
              <a:buClr>
                <a:schemeClr val="dk1"/>
              </a:buClr>
              <a:buSzPts val="4800"/>
              <a:buFont typeface="Noto Sans Symbols"/>
              <a:buNone/>
            </a:pPr>
            <a:r>
              <a:t/>
            </a:r>
            <a:endParaRPr b="1" i="0" sz="4800" u="none" cap="none" strike="noStrike">
              <a:solidFill>
                <a:schemeClr val="dk1"/>
              </a:solidFill>
              <a:latin typeface="Tahoma"/>
              <a:ea typeface="Tahoma"/>
              <a:cs typeface="Tahoma"/>
              <a:sym typeface="Tahoma"/>
            </a:endParaRPr>
          </a:p>
        </p:txBody>
      </p:sp>
      <p:sp>
        <p:nvSpPr>
          <p:cNvPr id="187" name="Google Shape;187;p20"/>
          <p:cNvSpPr/>
          <p:nvPr/>
        </p:nvSpPr>
        <p:spPr>
          <a:xfrm>
            <a:off x="404787" y="1968500"/>
            <a:ext cx="4455886" cy="841828"/>
          </a:xfrm>
          <a:prstGeom prst="roundRect">
            <a:avLst>
              <a:gd fmla="val 16667" name="adj"/>
            </a:avLst>
          </a:prstGeom>
          <a:gradFill>
            <a:gsLst>
              <a:gs pos="0">
                <a:srgbClr val="7FB75F"/>
              </a:gs>
              <a:gs pos="50000">
                <a:srgbClr val="6EB141"/>
              </a:gs>
              <a:gs pos="100000">
                <a:srgbClr val="5FA134"/>
              </a:gs>
            </a:gsLst>
            <a:lin ang="5400000" scaled="0"/>
          </a:gradFill>
          <a:ln>
            <a:noFill/>
          </a:ln>
          <a:effectLst>
            <a:outerShdw blurRad="57150" rotWithShape="0" algn="ctr" dir="5400000" dist="19050">
              <a:srgbClr val="000000">
                <a:alpha val="62745"/>
              </a:srgbClr>
            </a:outerShdw>
          </a:effectLst>
        </p:spPr>
        <p:txBody>
          <a:bodyPr anchorCtr="0" anchor="ctr" bIns="45700" lIns="91425" spcFirstLastPara="1" rIns="91425" wrap="square" tIns="45700">
            <a:noAutofit/>
          </a:bodyPr>
          <a:lstStyle/>
          <a:p>
            <a:pPr indent="0" lvl="0" marL="0" marR="0" rtl="1" algn="ctr">
              <a:spcBef>
                <a:spcPts val="0"/>
              </a:spcBef>
              <a:spcAft>
                <a:spcPts val="0"/>
              </a:spcAft>
              <a:buNone/>
            </a:pPr>
            <a:r>
              <a:t/>
            </a:r>
            <a:endParaRPr b="1" i="0" sz="3200" u="none" cap="none" strike="noStrike">
              <a:solidFill>
                <a:schemeClr val="lt1"/>
              </a:solidFill>
              <a:latin typeface="Calibri"/>
              <a:ea typeface="Calibri"/>
              <a:cs typeface="Calibri"/>
              <a:sym typeface="Calibri"/>
            </a:endParaRPr>
          </a:p>
        </p:txBody>
      </p:sp>
      <p:sp>
        <p:nvSpPr>
          <p:cNvPr id="188" name="Google Shape;188;p20"/>
          <p:cNvSpPr/>
          <p:nvPr/>
        </p:nvSpPr>
        <p:spPr>
          <a:xfrm>
            <a:off x="404787" y="2892879"/>
            <a:ext cx="4455886" cy="776060"/>
          </a:xfrm>
          <a:prstGeom prst="roundRect">
            <a:avLst>
              <a:gd fmla="val 16667" name="adj"/>
            </a:avLst>
          </a:prstGeom>
          <a:gradFill>
            <a:gsLst>
              <a:gs pos="0">
                <a:srgbClr val="C0DE8E"/>
              </a:gs>
              <a:gs pos="50000">
                <a:srgbClr val="B3D143"/>
              </a:gs>
              <a:gs pos="100000">
                <a:srgbClr val="B3D006"/>
              </a:gs>
            </a:gsLst>
            <a:lin ang="5400000" scaled="0"/>
          </a:gradFill>
          <a:ln>
            <a:noFill/>
          </a:ln>
          <a:effectLst>
            <a:outerShdw blurRad="57150" rotWithShape="0" algn="ctr" dir="5400000" dist="19050">
              <a:srgbClr val="000000">
                <a:alpha val="62745"/>
              </a:srgbClr>
            </a:outerShdw>
          </a:effectLst>
        </p:spPr>
        <p:txBody>
          <a:bodyPr anchorCtr="0" anchor="ctr" bIns="45700" lIns="91425" spcFirstLastPara="1" rIns="91425" wrap="square" tIns="45700">
            <a:noAutofit/>
          </a:bodyPr>
          <a:lstStyle/>
          <a:p>
            <a:pPr indent="0" lvl="0" marL="0" marR="0" rtl="1" algn="ctr">
              <a:spcBef>
                <a:spcPts val="0"/>
              </a:spcBef>
              <a:spcAft>
                <a:spcPts val="0"/>
              </a:spcAft>
              <a:buNone/>
            </a:pPr>
            <a:r>
              <a:t/>
            </a:r>
            <a:endParaRPr b="1" i="0" sz="3200" u="none" cap="none" strike="noStrike">
              <a:solidFill>
                <a:schemeClr val="lt1"/>
              </a:solidFill>
              <a:latin typeface="Calibri"/>
              <a:ea typeface="Calibri"/>
              <a:cs typeface="Calibri"/>
              <a:sym typeface="Calibri"/>
            </a:endParaRPr>
          </a:p>
        </p:txBody>
      </p:sp>
      <p:sp>
        <p:nvSpPr>
          <p:cNvPr id="189" name="Google Shape;189;p20"/>
          <p:cNvSpPr/>
          <p:nvPr/>
        </p:nvSpPr>
        <p:spPr>
          <a:xfrm>
            <a:off x="404787" y="3763057"/>
            <a:ext cx="4455886" cy="776060"/>
          </a:xfrm>
          <a:prstGeom prst="roundRect">
            <a:avLst>
              <a:gd fmla="val 16667" name="adj"/>
            </a:avLst>
          </a:prstGeom>
          <a:gradFill>
            <a:gsLst>
              <a:gs pos="0">
                <a:srgbClr val="FFC647"/>
              </a:gs>
              <a:gs pos="50000">
                <a:srgbClr val="FFC600"/>
              </a:gs>
              <a:gs pos="100000">
                <a:srgbClr val="E1A101"/>
              </a:gs>
            </a:gsLst>
            <a:lin ang="5400000" scaled="0"/>
          </a:gradFill>
          <a:ln>
            <a:noFill/>
          </a:ln>
          <a:effectLst>
            <a:outerShdw blurRad="57150" rotWithShape="0" algn="ctr" dir="5400000" dist="19050">
              <a:srgbClr val="000000">
                <a:alpha val="62745"/>
              </a:srgbClr>
            </a:outerShdw>
          </a:effectLst>
        </p:spPr>
        <p:txBody>
          <a:bodyPr anchorCtr="0" anchor="ctr" bIns="45700" lIns="91425" spcFirstLastPara="1" rIns="91425" wrap="square" tIns="45700">
            <a:noAutofit/>
          </a:bodyPr>
          <a:lstStyle/>
          <a:p>
            <a:pPr indent="0" lvl="0" marL="0" marR="0" rtl="1" algn="ctr">
              <a:spcBef>
                <a:spcPts val="0"/>
              </a:spcBef>
              <a:spcAft>
                <a:spcPts val="0"/>
              </a:spcAft>
              <a:buNone/>
            </a:pPr>
            <a:r>
              <a:t/>
            </a:r>
            <a:endParaRPr b="1" i="0" sz="3200" u="none" cap="none" strike="noStrike">
              <a:solidFill>
                <a:schemeClr val="lt1"/>
              </a:solidFill>
              <a:latin typeface="Calibri"/>
              <a:ea typeface="Calibri"/>
              <a:cs typeface="Calibri"/>
              <a:sym typeface="Calibri"/>
            </a:endParaRPr>
          </a:p>
        </p:txBody>
      </p:sp>
      <p:sp>
        <p:nvSpPr>
          <p:cNvPr id="190" name="Google Shape;190;p20"/>
          <p:cNvSpPr/>
          <p:nvPr/>
        </p:nvSpPr>
        <p:spPr>
          <a:xfrm>
            <a:off x="404787" y="4629150"/>
            <a:ext cx="4455886" cy="750208"/>
          </a:xfrm>
          <a:prstGeom prst="roundRect">
            <a:avLst>
              <a:gd fmla="val 16667" name="adj"/>
            </a:avLst>
          </a:prstGeom>
          <a:gradFill>
            <a:gsLst>
              <a:gs pos="0">
                <a:srgbClr val="F08B54"/>
              </a:gs>
              <a:gs pos="50000">
                <a:srgbClr val="F67A26"/>
              </a:gs>
              <a:gs pos="100000">
                <a:srgbClr val="E36A18"/>
              </a:gs>
            </a:gsLst>
            <a:lin ang="5400000" scaled="0"/>
          </a:gradFill>
          <a:ln>
            <a:noFill/>
          </a:ln>
          <a:effectLst>
            <a:outerShdw blurRad="57150" rotWithShape="0" algn="ctr" dir="5400000" dist="19050">
              <a:srgbClr val="000000">
                <a:alpha val="62745"/>
              </a:srgbClr>
            </a:outerShdw>
          </a:effectLst>
        </p:spPr>
        <p:txBody>
          <a:bodyPr anchorCtr="0" anchor="ctr" bIns="45700" lIns="91425" spcFirstLastPara="1" rIns="91425" wrap="square" tIns="45700">
            <a:noAutofit/>
          </a:bodyPr>
          <a:lstStyle/>
          <a:p>
            <a:pPr indent="0" lvl="0" marL="0" marR="0" rtl="1" algn="ctr">
              <a:spcBef>
                <a:spcPts val="0"/>
              </a:spcBef>
              <a:spcAft>
                <a:spcPts val="0"/>
              </a:spcAft>
              <a:buNone/>
            </a:pPr>
            <a:r>
              <a:t/>
            </a:r>
            <a:endParaRPr b="1" i="0" sz="3200" u="none" cap="none" strike="noStrike">
              <a:solidFill>
                <a:schemeClr val="lt1"/>
              </a:solidFill>
              <a:latin typeface="Calibri"/>
              <a:ea typeface="Calibri"/>
              <a:cs typeface="Calibri"/>
              <a:sym typeface="Calibri"/>
            </a:endParaRPr>
          </a:p>
        </p:txBody>
      </p:sp>
      <p:sp>
        <p:nvSpPr>
          <p:cNvPr id="191" name="Google Shape;191;p20"/>
          <p:cNvSpPr/>
          <p:nvPr/>
        </p:nvSpPr>
        <p:spPr>
          <a:xfrm>
            <a:off x="404787" y="5461909"/>
            <a:ext cx="4455886" cy="756102"/>
          </a:xfrm>
          <a:prstGeom prst="roundRect">
            <a:avLst>
              <a:gd fmla="val 16667" name="adj"/>
            </a:avLst>
          </a:prstGeom>
          <a:gradFill>
            <a:gsLst>
              <a:gs pos="0">
                <a:srgbClr val="C00000"/>
              </a:gs>
              <a:gs pos="50000">
                <a:srgbClr val="C00000"/>
              </a:gs>
              <a:gs pos="100000">
                <a:srgbClr val="FF0000"/>
              </a:gs>
            </a:gsLst>
            <a:lin ang="5400000" scaled="0"/>
          </a:gradFill>
          <a:ln>
            <a:noFill/>
          </a:ln>
          <a:effectLst>
            <a:outerShdw blurRad="57150" rotWithShape="0" algn="ctr" dir="5400000" dist="19050">
              <a:srgbClr val="000000">
                <a:alpha val="62745"/>
              </a:srgbClr>
            </a:outerShdw>
          </a:effectLst>
        </p:spPr>
        <p:txBody>
          <a:bodyPr anchorCtr="0" anchor="ctr" bIns="45700" lIns="91425" spcFirstLastPara="1" rIns="91425" wrap="square" tIns="45700">
            <a:noAutofit/>
          </a:bodyPr>
          <a:lstStyle/>
          <a:p>
            <a:pPr indent="0" lvl="0" marL="0" marR="0" rtl="1" algn="ctr">
              <a:spcBef>
                <a:spcPts val="0"/>
              </a:spcBef>
              <a:spcAft>
                <a:spcPts val="0"/>
              </a:spcAft>
              <a:buNone/>
            </a:pPr>
            <a:r>
              <a:t/>
            </a:r>
            <a:endParaRPr b="1" i="0" sz="3200" u="none" cap="none" strike="noStrike">
              <a:solidFill>
                <a:schemeClr val="lt1"/>
              </a:solidFill>
              <a:latin typeface="Calibri"/>
              <a:ea typeface="Calibri"/>
              <a:cs typeface="Calibri"/>
              <a:sym typeface="Calibri"/>
            </a:endParaRPr>
          </a:p>
        </p:txBody>
      </p:sp>
      <p:sp>
        <p:nvSpPr>
          <p:cNvPr id="192" name="Google Shape;192;p20"/>
          <p:cNvSpPr/>
          <p:nvPr/>
        </p:nvSpPr>
        <p:spPr>
          <a:xfrm>
            <a:off x="290236" y="1968500"/>
            <a:ext cx="4455886" cy="841828"/>
          </a:xfrm>
          <a:prstGeom prst="roundRect">
            <a:avLst>
              <a:gd fmla="val 16667" name="adj"/>
            </a:avLst>
          </a:prstGeom>
          <a:noFill/>
          <a:ln>
            <a:noFill/>
          </a:ln>
          <a:effectLst>
            <a:outerShdw blurRad="57150" rotWithShape="0" algn="ctr" dir="5400000" dist="19050">
              <a:srgbClr val="000000">
                <a:alpha val="62745"/>
              </a:srgbClr>
            </a:outerShdw>
          </a:effectLst>
        </p:spPr>
        <p:txBody>
          <a:bodyPr anchorCtr="0" anchor="ctr" bIns="45700" lIns="91425" spcFirstLastPara="1" rIns="91425" wrap="square" tIns="45700">
            <a:noAutofit/>
          </a:bodyPr>
          <a:lstStyle/>
          <a:p>
            <a:pPr indent="0" lvl="0" marL="0" marR="0" rtl="1" algn="ctr">
              <a:spcBef>
                <a:spcPts val="0"/>
              </a:spcBef>
              <a:spcAft>
                <a:spcPts val="0"/>
              </a:spcAft>
              <a:buNone/>
            </a:pPr>
            <a:r>
              <a:rPr b="1" i="0" lang="iw-IL" sz="3200" u="none" cap="none" strike="noStrike">
                <a:solidFill>
                  <a:schemeClr val="lt1"/>
                </a:solidFill>
                <a:latin typeface="Calibri"/>
                <a:ea typeface="Calibri"/>
                <a:cs typeface="Calibri"/>
                <a:sym typeface="Calibri"/>
              </a:rPr>
              <a:t>אפליקציה  Application </a:t>
            </a:r>
            <a:endParaRPr b="1" i="0" sz="3200" u="none" cap="none" strike="noStrike">
              <a:solidFill>
                <a:schemeClr val="lt1"/>
              </a:solidFill>
              <a:latin typeface="Calibri"/>
              <a:ea typeface="Calibri"/>
              <a:cs typeface="Calibri"/>
              <a:sym typeface="Calibri"/>
            </a:endParaRPr>
          </a:p>
        </p:txBody>
      </p:sp>
      <p:sp>
        <p:nvSpPr>
          <p:cNvPr id="193" name="Google Shape;193;p20"/>
          <p:cNvSpPr/>
          <p:nvPr/>
        </p:nvSpPr>
        <p:spPr>
          <a:xfrm>
            <a:off x="290236" y="2892879"/>
            <a:ext cx="4455886" cy="776060"/>
          </a:xfrm>
          <a:prstGeom prst="roundRect">
            <a:avLst>
              <a:gd fmla="val 16667" name="adj"/>
            </a:avLst>
          </a:prstGeom>
          <a:noFill/>
          <a:ln>
            <a:noFill/>
          </a:ln>
          <a:effectLst>
            <a:outerShdw blurRad="57150" rotWithShape="0" algn="ctr" dir="5400000" dist="19050">
              <a:srgbClr val="000000">
                <a:alpha val="62745"/>
              </a:srgbClr>
            </a:outerShdw>
          </a:effectLst>
        </p:spPr>
        <p:txBody>
          <a:bodyPr anchorCtr="0" anchor="ctr" bIns="45700" lIns="91425" spcFirstLastPara="1" rIns="91425" wrap="square" tIns="45700">
            <a:noAutofit/>
          </a:bodyPr>
          <a:lstStyle/>
          <a:p>
            <a:pPr indent="0" lvl="0" marL="0" marR="0" rtl="1" algn="ctr">
              <a:spcBef>
                <a:spcPts val="0"/>
              </a:spcBef>
              <a:spcAft>
                <a:spcPts val="0"/>
              </a:spcAft>
              <a:buNone/>
            </a:pPr>
            <a:r>
              <a:rPr b="1" i="0" lang="iw-IL" sz="3200" u="none" cap="none" strike="noStrike">
                <a:solidFill>
                  <a:schemeClr val="lt1"/>
                </a:solidFill>
                <a:latin typeface="Calibri"/>
                <a:ea typeface="Calibri"/>
                <a:cs typeface="Calibri"/>
                <a:sym typeface="Calibri"/>
              </a:rPr>
              <a:t>תעבורה     Transport </a:t>
            </a:r>
            <a:endParaRPr b="1" i="0" sz="3200" u="none" cap="none" strike="noStrike">
              <a:solidFill>
                <a:schemeClr val="lt1"/>
              </a:solidFill>
              <a:latin typeface="Calibri"/>
              <a:ea typeface="Calibri"/>
              <a:cs typeface="Calibri"/>
              <a:sym typeface="Calibri"/>
            </a:endParaRPr>
          </a:p>
        </p:txBody>
      </p:sp>
      <p:sp>
        <p:nvSpPr>
          <p:cNvPr id="194" name="Google Shape;194;p20"/>
          <p:cNvSpPr/>
          <p:nvPr/>
        </p:nvSpPr>
        <p:spPr>
          <a:xfrm>
            <a:off x="290236" y="3763057"/>
            <a:ext cx="4455886" cy="776060"/>
          </a:xfrm>
          <a:prstGeom prst="roundRect">
            <a:avLst>
              <a:gd fmla="val 16667" name="adj"/>
            </a:avLst>
          </a:prstGeom>
          <a:noFill/>
          <a:ln>
            <a:noFill/>
          </a:ln>
          <a:effectLst>
            <a:outerShdw blurRad="57150" rotWithShape="0" algn="ctr" dir="5400000" dist="19050">
              <a:srgbClr val="000000">
                <a:alpha val="62745"/>
              </a:srgbClr>
            </a:outerShdw>
          </a:effectLst>
        </p:spPr>
        <p:txBody>
          <a:bodyPr anchorCtr="0" anchor="ctr" bIns="45700" lIns="91425" spcFirstLastPara="1" rIns="91425" wrap="square" tIns="45700">
            <a:noAutofit/>
          </a:bodyPr>
          <a:lstStyle/>
          <a:p>
            <a:pPr indent="0" lvl="0" marL="0" marR="0" rtl="1" algn="ctr">
              <a:spcBef>
                <a:spcPts val="0"/>
              </a:spcBef>
              <a:spcAft>
                <a:spcPts val="0"/>
              </a:spcAft>
              <a:buNone/>
            </a:pPr>
            <a:r>
              <a:rPr b="1" i="0" lang="iw-IL" sz="3200" u="none" cap="none" strike="noStrike">
                <a:solidFill>
                  <a:schemeClr val="lt1"/>
                </a:solidFill>
                <a:latin typeface="Calibri"/>
                <a:ea typeface="Calibri"/>
                <a:cs typeface="Calibri"/>
                <a:sym typeface="Calibri"/>
              </a:rPr>
              <a:t>רשת            Network </a:t>
            </a:r>
            <a:endParaRPr b="1" i="0" sz="3200" u="none" cap="none" strike="noStrike">
              <a:solidFill>
                <a:schemeClr val="lt1"/>
              </a:solidFill>
              <a:latin typeface="Calibri"/>
              <a:ea typeface="Calibri"/>
              <a:cs typeface="Calibri"/>
              <a:sym typeface="Calibri"/>
            </a:endParaRPr>
          </a:p>
        </p:txBody>
      </p:sp>
      <p:sp>
        <p:nvSpPr>
          <p:cNvPr id="195" name="Google Shape;195;p20"/>
          <p:cNvSpPr/>
          <p:nvPr/>
        </p:nvSpPr>
        <p:spPr>
          <a:xfrm>
            <a:off x="290236" y="4629150"/>
            <a:ext cx="4455886" cy="750208"/>
          </a:xfrm>
          <a:prstGeom prst="roundRect">
            <a:avLst>
              <a:gd fmla="val 16667" name="adj"/>
            </a:avLst>
          </a:prstGeom>
          <a:noFill/>
          <a:ln>
            <a:noFill/>
          </a:ln>
          <a:effectLst>
            <a:outerShdw blurRad="57150" rotWithShape="0" algn="ctr" dir="5400000" dist="19050">
              <a:srgbClr val="000000">
                <a:alpha val="62745"/>
              </a:srgbClr>
            </a:outerShdw>
          </a:effectLst>
        </p:spPr>
        <p:txBody>
          <a:bodyPr anchorCtr="0" anchor="ctr" bIns="45700" lIns="91425" spcFirstLastPara="1" rIns="91425" wrap="square" tIns="45700">
            <a:noAutofit/>
          </a:bodyPr>
          <a:lstStyle/>
          <a:p>
            <a:pPr indent="0" lvl="0" marL="0" marR="0" rtl="1" algn="ctr">
              <a:spcBef>
                <a:spcPts val="0"/>
              </a:spcBef>
              <a:spcAft>
                <a:spcPts val="0"/>
              </a:spcAft>
              <a:buNone/>
            </a:pPr>
            <a:r>
              <a:rPr b="1" i="0" lang="iw-IL" sz="3200" u="none" cap="none" strike="noStrike">
                <a:solidFill>
                  <a:schemeClr val="lt1"/>
                </a:solidFill>
                <a:latin typeface="Calibri"/>
                <a:ea typeface="Calibri"/>
                <a:cs typeface="Calibri"/>
                <a:sym typeface="Calibri"/>
              </a:rPr>
              <a:t>קו               Data Link </a:t>
            </a:r>
            <a:endParaRPr b="1" i="0" sz="3200" u="none" cap="none" strike="noStrike">
              <a:solidFill>
                <a:schemeClr val="lt1"/>
              </a:solidFill>
              <a:latin typeface="Calibri"/>
              <a:ea typeface="Calibri"/>
              <a:cs typeface="Calibri"/>
              <a:sym typeface="Calibri"/>
            </a:endParaRPr>
          </a:p>
        </p:txBody>
      </p:sp>
      <p:sp>
        <p:nvSpPr>
          <p:cNvPr id="196" name="Google Shape;196;p20"/>
          <p:cNvSpPr/>
          <p:nvPr/>
        </p:nvSpPr>
        <p:spPr>
          <a:xfrm>
            <a:off x="290236" y="5461909"/>
            <a:ext cx="4455886" cy="756102"/>
          </a:xfrm>
          <a:prstGeom prst="roundRect">
            <a:avLst>
              <a:gd fmla="val 16667" name="adj"/>
            </a:avLst>
          </a:prstGeom>
          <a:noFill/>
          <a:ln>
            <a:noFill/>
          </a:ln>
          <a:effectLst>
            <a:outerShdw blurRad="57150" rotWithShape="0" algn="ctr" dir="5400000" dist="19050">
              <a:srgbClr val="000000">
                <a:alpha val="62745"/>
              </a:srgbClr>
            </a:outerShdw>
          </a:effectLst>
        </p:spPr>
        <p:txBody>
          <a:bodyPr anchorCtr="0" anchor="ctr" bIns="45700" lIns="91425" spcFirstLastPara="1" rIns="91425" wrap="square" tIns="45700">
            <a:noAutofit/>
          </a:bodyPr>
          <a:lstStyle/>
          <a:p>
            <a:pPr indent="0" lvl="0" marL="0" marR="0" rtl="1" algn="ctr">
              <a:spcBef>
                <a:spcPts val="0"/>
              </a:spcBef>
              <a:spcAft>
                <a:spcPts val="0"/>
              </a:spcAft>
              <a:buNone/>
            </a:pPr>
            <a:r>
              <a:rPr b="1" i="0" lang="iw-IL" sz="3200" u="none" cap="none" strike="noStrike">
                <a:solidFill>
                  <a:schemeClr val="lt1"/>
                </a:solidFill>
                <a:latin typeface="Calibri"/>
                <a:ea typeface="Calibri"/>
                <a:cs typeface="Calibri"/>
                <a:sym typeface="Calibri"/>
              </a:rPr>
              <a:t>פיזית             Physical  </a:t>
            </a:r>
            <a:endParaRPr b="1" i="0" sz="3200" u="none" cap="none" strike="noStrike">
              <a:solidFill>
                <a:schemeClr val="lt1"/>
              </a:solidFill>
              <a:latin typeface="Calibri"/>
              <a:ea typeface="Calibri"/>
              <a:cs typeface="Calibri"/>
              <a:sym typeface="Calibri"/>
            </a:endParaRPr>
          </a:p>
        </p:txBody>
      </p:sp>
      <p:sp>
        <p:nvSpPr>
          <p:cNvPr id="197" name="Google Shape;197;p20"/>
          <p:cNvSpPr/>
          <p:nvPr/>
        </p:nvSpPr>
        <p:spPr>
          <a:xfrm flipH="1">
            <a:off x="5148363" y="2051050"/>
            <a:ext cx="3265714" cy="676728"/>
          </a:xfrm>
          <a:prstGeom prst="rightArrow">
            <a:avLst>
              <a:gd fmla="val 50000" name="adj1"/>
              <a:gd fmla="val 50000" name="adj2"/>
            </a:avLst>
          </a:prstGeom>
          <a:solidFill>
            <a:srgbClr val="FF0000"/>
          </a:solidFill>
          <a:ln>
            <a:noFill/>
          </a:ln>
          <a:effectLst>
            <a:outerShdw blurRad="57150" rotWithShape="0" algn="ctr" dir="5400000" dist="19050">
              <a:srgbClr val="000000">
                <a:alpha val="62745"/>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85"/>
                                        </p:tgtEl>
                                        <p:attrNameLst>
                                          <p:attrName>style.visibility</p:attrName>
                                        </p:attrNameLst>
                                      </p:cBhvr>
                                      <p:to>
                                        <p:strVal val="visible"/>
                                      </p:to>
                                    </p:set>
                                    <p:animEffect filter="fade" transition="in">
                                      <p:cBhvr>
                                        <p:cTn dur="500"/>
                                        <p:tgtEl>
                                          <p:spTgt spid="18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6">
                                            <p:txEl>
                                              <p:pRg end="0" st="0"/>
                                            </p:txEl>
                                          </p:spTgt>
                                        </p:tgtEl>
                                        <p:attrNameLst>
                                          <p:attrName>style.visibility</p:attrName>
                                        </p:attrNameLst>
                                      </p:cBhvr>
                                      <p:to>
                                        <p:strVal val="visible"/>
                                      </p:to>
                                    </p:set>
                                    <p:animEffect filter="fade" transition="in">
                                      <p:cBhvr>
                                        <p:cTn dur="500"/>
                                        <p:tgtEl>
                                          <p:spTgt spid="18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6">
                                            <p:txEl>
                                              <p:pRg end="1" st="1"/>
                                            </p:txEl>
                                          </p:spTgt>
                                        </p:tgtEl>
                                        <p:attrNameLst>
                                          <p:attrName>style.visibility</p:attrName>
                                        </p:attrNameLst>
                                      </p:cBhvr>
                                      <p:to>
                                        <p:strVal val="visible"/>
                                      </p:to>
                                    </p:set>
                                    <p:animEffect filter="fade" transition="in">
                                      <p:cBhvr>
                                        <p:cTn dur="500"/>
                                        <p:tgtEl>
                                          <p:spTgt spid="186">
                                            <p:txEl>
                                              <p:pRg end="1" st="1"/>
                                            </p:txEl>
                                          </p:spTgt>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87"/>
                                        </p:tgtEl>
                                        <p:attrNameLst>
                                          <p:attrName>style.visibility</p:attrName>
                                        </p:attrNameLst>
                                      </p:cBhvr>
                                      <p:to>
                                        <p:strVal val="visible"/>
                                      </p:to>
                                    </p:set>
                                    <p:animEffect filter="fade" transition="in">
                                      <p:cBhvr>
                                        <p:cTn dur="500"/>
                                        <p:tgtEl>
                                          <p:spTgt spid="187"/>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88"/>
                                        </p:tgtEl>
                                        <p:attrNameLst>
                                          <p:attrName>style.visibility</p:attrName>
                                        </p:attrNameLst>
                                      </p:cBhvr>
                                      <p:to>
                                        <p:strVal val="visible"/>
                                      </p:to>
                                    </p:set>
                                    <p:animEffect filter="fade" transition="in">
                                      <p:cBhvr>
                                        <p:cTn dur="500"/>
                                        <p:tgtEl>
                                          <p:spTgt spid="188"/>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189"/>
                                        </p:tgtEl>
                                        <p:attrNameLst>
                                          <p:attrName>style.visibility</p:attrName>
                                        </p:attrNameLst>
                                      </p:cBhvr>
                                      <p:to>
                                        <p:strVal val="visible"/>
                                      </p:to>
                                    </p:set>
                                    <p:animEffect filter="fade" transition="in">
                                      <p:cBhvr>
                                        <p:cTn dur="500"/>
                                        <p:tgtEl>
                                          <p:spTgt spid="189"/>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190"/>
                                        </p:tgtEl>
                                        <p:attrNameLst>
                                          <p:attrName>style.visibility</p:attrName>
                                        </p:attrNameLst>
                                      </p:cBhvr>
                                      <p:to>
                                        <p:strVal val="visible"/>
                                      </p:to>
                                    </p:set>
                                    <p:animEffect filter="fade" transition="in">
                                      <p:cBhvr>
                                        <p:cTn dur="500"/>
                                        <p:tgtEl>
                                          <p:spTgt spid="190"/>
                                        </p:tgtEl>
                                      </p:cBhvr>
                                    </p:animEffect>
                                  </p:childTnLst>
                                </p:cTn>
                              </p:par>
                            </p:childTnLst>
                          </p:cTn>
                        </p:par>
                        <p:par>
                          <p:cTn fill="hold">
                            <p:stCondLst>
                              <p:cond delay="2500"/>
                            </p:stCondLst>
                            <p:childTnLst>
                              <p:par>
                                <p:cTn fill="hold" nodeType="afterEffect" presetClass="entr" presetID="10" presetSubtype="0">
                                  <p:stCondLst>
                                    <p:cond delay="0"/>
                                  </p:stCondLst>
                                  <p:childTnLst>
                                    <p:set>
                                      <p:cBhvr>
                                        <p:cTn dur="1" fill="hold">
                                          <p:stCondLst>
                                            <p:cond delay="0"/>
                                          </p:stCondLst>
                                        </p:cTn>
                                        <p:tgtEl>
                                          <p:spTgt spid="191"/>
                                        </p:tgtEl>
                                        <p:attrNameLst>
                                          <p:attrName>style.visibility</p:attrName>
                                        </p:attrNameLst>
                                      </p:cBhvr>
                                      <p:to>
                                        <p:strVal val="visible"/>
                                      </p:to>
                                    </p:set>
                                    <p:animEffect filter="fade" transition="in">
                                      <p:cBhvr>
                                        <p:cTn dur="500"/>
                                        <p:tgtEl>
                                          <p:spTgt spid="19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2"/>
                                        </p:tgtEl>
                                        <p:attrNameLst>
                                          <p:attrName>style.visibility</p:attrName>
                                        </p:attrNameLst>
                                      </p:cBhvr>
                                      <p:to>
                                        <p:strVal val="visible"/>
                                      </p:to>
                                    </p:set>
                                    <p:animEffect filter="fade" transition="in">
                                      <p:cBhvr>
                                        <p:cTn dur="500"/>
                                        <p:tgtEl>
                                          <p:spTgt spid="19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3"/>
                                        </p:tgtEl>
                                        <p:attrNameLst>
                                          <p:attrName>style.visibility</p:attrName>
                                        </p:attrNameLst>
                                      </p:cBhvr>
                                      <p:to>
                                        <p:strVal val="visible"/>
                                      </p:to>
                                    </p:set>
                                    <p:animEffect filter="fade" transition="in">
                                      <p:cBhvr>
                                        <p:cTn dur="500"/>
                                        <p:tgtEl>
                                          <p:spTgt spid="19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4"/>
                                        </p:tgtEl>
                                        <p:attrNameLst>
                                          <p:attrName>style.visibility</p:attrName>
                                        </p:attrNameLst>
                                      </p:cBhvr>
                                      <p:to>
                                        <p:strVal val="visible"/>
                                      </p:to>
                                    </p:set>
                                    <p:animEffect filter="fade" transition="in">
                                      <p:cBhvr>
                                        <p:cTn dur="500"/>
                                        <p:tgtEl>
                                          <p:spTgt spid="19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5"/>
                                        </p:tgtEl>
                                        <p:attrNameLst>
                                          <p:attrName>style.visibility</p:attrName>
                                        </p:attrNameLst>
                                      </p:cBhvr>
                                      <p:to>
                                        <p:strVal val="visible"/>
                                      </p:to>
                                    </p:set>
                                    <p:animEffect filter="fade" transition="in">
                                      <p:cBhvr>
                                        <p:cTn dur="500"/>
                                        <p:tgtEl>
                                          <p:spTgt spid="19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6"/>
                                        </p:tgtEl>
                                        <p:attrNameLst>
                                          <p:attrName>style.visibility</p:attrName>
                                        </p:attrNameLst>
                                      </p:cBhvr>
                                      <p:to>
                                        <p:strVal val="visible"/>
                                      </p:to>
                                    </p:set>
                                    <p:animEffect filter="fade" transition="in">
                                      <p:cBhvr>
                                        <p:cTn dur="500"/>
                                        <p:tgtEl>
                                          <p:spTgt spid="19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7"/>
                                        </p:tgtEl>
                                        <p:attrNameLst>
                                          <p:attrName>style.visibility</p:attrName>
                                        </p:attrNameLst>
                                      </p:cBhvr>
                                      <p:to>
                                        <p:strVal val="visible"/>
                                      </p:to>
                                    </p:set>
                                    <p:animEffect filter="fade" transition="in">
                                      <p:cBhvr>
                                        <p:cTn dur="500"/>
                                        <p:tgtEl>
                                          <p:spTgt spid="19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21"/>
          <p:cNvSpPr txBox="1"/>
          <p:nvPr>
            <p:ph type="title"/>
          </p:nvPr>
        </p:nvSpPr>
        <p:spPr>
          <a:xfrm>
            <a:off x="0" y="36757"/>
            <a:ext cx="12123962" cy="934792"/>
          </a:xfrm>
          <a:prstGeom prst="rect">
            <a:avLst/>
          </a:prstGeom>
          <a:noFill/>
          <a:ln>
            <a:noFill/>
          </a:ln>
        </p:spPr>
        <p:txBody>
          <a:bodyPr anchorCtr="0" anchor="ctr" bIns="45700" lIns="91425" spcFirstLastPara="1" rIns="91425" wrap="square" tIns="45700">
            <a:noAutofit/>
          </a:bodyPr>
          <a:lstStyle/>
          <a:p>
            <a:pPr indent="0" lvl="0" marL="0" marR="0" rtl="1" algn="ctr">
              <a:lnSpc>
                <a:spcPct val="90000"/>
              </a:lnSpc>
              <a:spcBef>
                <a:spcPts val="0"/>
              </a:spcBef>
              <a:spcAft>
                <a:spcPts val="0"/>
              </a:spcAft>
              <a:buClr>
                <a:schemeClr val="dk1"/>
              </a:buClr>
              <a:buSzPts val="4400"/>
              <a:buFont typeface="Tahoma"/>
              <a:buNone/>
            </a:pPr>
            <a:r>
              <a:rPr b="1" i="0" lang="iw-IL" sz="4400" u="none" cap="none" strike="noStrike">
                <a:solidFill>
                  <a:schemeClr val="dk1"/>
                </a:solidFill>
                <a:latin typeface="Tahoma"/>
                <a:ea typeface="Tahoma"/>
                <a:cs typeface="Tahoma"/>
                <a:sym typeface="Tahoma"/>
              </a:rPr>
              <a:t>תראו מי חזר!</a:t>
            </a:r>
            <a:endParaRPr b="1" i="0" sz="4400" u="none" cap="none" strike="noStrike">
              <a:solidFill>
                <a:schemeClr val="dk1"/>
              </a:solidFill>
              <a:latin typeface="Tahoma"/>
              <a:ea typeface="Tahoma"/>
              <a:cs typeface="Tahoma"/>
              <a:sym typeface="Tahoma"/>
            </a:endParaRPr>
          </a:p>
        </p:txBody>
      </p:sp>
      <p:sp>
        <p:nvSpPr>
          <p:cNvPr id="204" name="Google Shape;204;p21"/>
          <p:cNvSpPr txBox="1"/>
          <p:nvPr>
            <p:ph idx="1" type="body"/>
          </p:nvPr>
        </p:nvSpPr>
        <p:spPr>
          <a:xfrm>
            <a:off x="156481" y="1155700"/>
            <a:ext cx="11811000" cy="5565775"/>
          </a:xfrm>
          <a:prstGeom prst="rect">
            <a:avLst/>
          </a:prstGeom>
          <a:noFill/>
          <a:ln>
            <a:noFill/>
          </a:ln>
        </p:spPr>
        <p:txBody>
          <a:bodyPr anchorCtr="0" anchor="t" bIns="45700" lIns="91425" spcFirstLastPara="1" rIns="91425" wrap="square" tIns="45700">
            <a:noAutofit/>
          </a:bodyPr>
          <a:lstStyle/>
          <a:p>
            <a:pPr indent="-292100" lvl="0" marL="292100" marR="0" rtl="1" algn="r">
              <a:lnSpc>
                <a:spcPct val="100000"/>
              </a:lnSpc>
              <a:spcBef>
                <a:spcPts val="0"/>
              </a:spcBef>
              <a:spcAft>
                <a:spcPts val="0"/>
              </a:spcAft>
              <a:buClr>
                <a:schemeClr val="dk1"/>
              </a:buClr>
              <a:buSzPts val="3600"/>
              <a:buFont typeface="Noto Sans Symbols"/>
              <a:buChar char="▪"/>
            </a:pPr>
            <a:r>
              <a:rPr b="0" i="0" lang="iw-IL" sz="3600" u="none" cap="none" strike="noStrike">
                <a:solidFill>
                  <a:schemeClr val="dk1"/>
                </a:solidFill>
                <a:latin typeface="Tahoma"/>
                <a:ea typeface="Tahoma"/>
                <a:cs typeface="Tahoma"/>
                <a:sym typeface="Tahoma"/>
              </a:rPr>
              <a:t>זוכרים את דני ואריק?</a:t>
            </a:r>
            <a:endParaRPr b="1" i="0" sz="3600" u="none" cap="none" strike="noStrike">
              <a:solidFill>
                <a:schemeClr val="dk1"/>
              </a:solidFill>
              <a:latin typeface="Tahoma"/>
              <a:ea typeface="Tahoma"/>
              <a:cs typeface="Tahoma"/>
              <a:sym typeface="Tahoma"/>
            </a:endParaRPr>
          </a:p>
        </p:txBody>
      </p:sp>
      <p:pic>
        <p:nvPicPr>
          <p:cNvPr descr="kid icon" id="205" name="Google Shape;205;p21"/>
          <p:cNvPicPr preferRelativeResize="0"/>
          <p:nvPr/>
        </p:nvPicPr>
        <p:blipFill rotWithShape="1">
          <a:blip r:embed="rId3">
            <a:alphaModFix/>
          </a:blip>
          <a:srcRect b="0" l="0" r="0" t="0"/>
          <a:stretch/>
        </p:blipFill>
        <p:spPr>
          <a:xfrm>
            <a:off x="-123753" y="3145529"/>
            <a:ext cx="3052379" cy="3052379"/>
          </a:xfrm>
          <a:prstGeom prst="rect">
            <a:avLst/>
          </a:prstGeom>
          <a:noFill/>
          <a:ln>
            <a:noFill/>
          </a:ln>
        </p:spPr>
      </p:pic>
      <p:sp>
        <p:nvSpPr>
          <p:cNvPr id="206" name="Google Shape;206;p21"/>
          <p:cNvSpPr/>
          <p:nvPr/>
        </p:nvSpPr>
        <p:spPr>
          <a:xfrm>
            <a:off x="-379316" y="6026034"/>
            <a:ext cx="3568395" cy="694629"/>
          </a:xfrm>
          <a:prstGeom prst="rect">
            <a:avLst/>
          </a:prstGeom>
          <a:noFill/>
          <a:ln>
            <a:noFill/>
          </a:ln>
        </p:spPr>
        <p:txBody>
          <a:bodyPr anchorCtr="0" anchor="ctr" bIns="45700" lIns="91425" spcFirstLastPara="1" rIns="91425" wrap="square" tIns="45700">
            <a:noAutofit/>
          </a:bodyPr>
          <a:lstStyle/>
          <a:p>
            <a:pPr indent="0" lvl="0" marL="0" marR="0" rtl="1" algn="ctr">
              <a:spcBef>
                <a:spcPts val="0"/>
              </a:spcBef>
              <a:spcAft>
                <a:spcPts val="0"/>
              </a:spcAft>
              <a:buNone/>
            </a:pPr>
            <a:r>
              <a:rPr b="1" i="0" lang="iw-IL" sz="3200" u="none" cap="none" strike="noStrike">
                <a:solidFill>
                  <a:schemeClr val="dk1"/>
                </a:solidFill>
                <a:latin typeface="Calibri"/>
                <a:ea typeface="Calibri"/>
                <a:cs typeface="Calibri"/>
                <a:sym typeface="Calibri"/>
              </a:rPr>
              <a:t>דני</a:t>
            </a:r>
            <a:endParaRPr/>
          </a:p>
          <a:p>
            <a:pPr indent="0" lvl="0" marL="0" marR="0" rtl="1" algn="ctr">
              <a:spcBef>
                <a:spcPts val="0"/>
              </a:spcBef>
              <a:spcAft>
                <a:spcPts val="0"/>
              </a:spcAft>
              <a:buNone/>
            </a:pPr>
            <a:r>
              <a:rPr b="0" i="0" lang="iw-IL" sz="3200" u="none" cap="none" strike="noStrike">
                <a:solidFill>
                  <a:schemeClr val="dk1"/>
                </a:solidFill>
                <a:latin typeface="Calibri"/>
                <a:ea typeface="Calibri"/>
                <a:cs typeface="Calibri"/>
                <a:sym typeface="Calibri"/>
              </a:rPr>
              <a:t>עפולה</a:t>
            </a:r>
            <a:endParaRPr b="0" i="0" sz="2800" u="none" cap="none" strike="noStrike">
              <a:solidFill>
                <a:schemeClr val="dk1"/>
              </a:solidFill>
              <a:latin typeface="Calibri"/>
              <a:ea typeface="Calibri"/>
              <a:cs typeface="Calibri"/>
              <a:sym typeface="Calibri"/>
            </a:endParaRPr>
          </a:p>
        </p:txBody>
      </p:sp>
      <p:sp>
        <p:nvSpPr>
          <p:cNvPr id="207" name="Google Shape;207;p21"/>
          <p:cNvSpPr/>
          <p:nvPr/>
        </p:nvSpPr>
        <p:spPr>
          <a:xfrm>
            <a:off x="8555568" y="5887924"/>
            <a:ext cx="3568395" cy="694629"/>
          </a:xfrm>
          <a:prstGeom prst="rect">
            <a:avLst/>
          </a:prstGeom>
          <a:noFill/>
          <a:ln>
            <a:noFill/>
          </a:ln>
        </p:spPr>
        <p:txBody>
          <a:bodyPr anchorCtr="0" anchor="ctr" bIns="45700" lIns="91425" spcFirstLastPara="1" rIns="91425" wrap="square" tIns="45700">
            <a:noAutofit/>
          </a:bodyPr>
          <a:lstStyle/>
          <a:p>
            <a:pPr indent="0" lvl="0" marL="0" marR="0" rtl="1" algn="ctr">
              <a:spcBef>
                <a:spcPts val="0"/>
              </a:spcBef>
              <a:spcAft>
                <a:spcPts val="0"/>
              </a:spcAft>
              <a:buNone/>
            </a:pPr>
            <a:r>
              <a:rPr b="1" i="0" lang="iw-IL" sz="3200" u="none" cap="none" strike="noStrike">
                <a:solidFill>
                  <a:schemeClr val="dk1"/>
                </a:solidFill>
                <a:latin typeface="Calibri"/>
                <a:ea typeface="Calibri"/>
                <a:cs typeface="Calibri"/>
                <a:sym typeface="Calibri"/>
              </a:rPr>
              <a:t>אריק</a:t>
            </a:r>
            <a:endParaRPr/>
          </a:p>
          <a:p>
            <a:pPr indent="0" lvl="0" marL="0" marR="0" rtl="1" algn="ctr">
              <a:spcBef>
                <a:spcPts val="0"/>
              </a:spcBef>
              <a:spcAft>
                <a:spcPts val="0"/>
              </a:spcAft>
              <a:buNone/>
            </a:pPr>
            <a:r>
              <a:rPr b="0" i="0" lang="iw-IL" sz="3200" u="none" cap="none" strike="noStrike">
                <a:solidFill>
                  <a:schemeClr val="dk1"/>
                </a:solidFill>
                <a:latin typeface="Calibri"/>
                <a:ea typeface="Calibri"/>
                <a:cs typeface="Calibri"/>
                <a:sym typeface="Calibri"/>
              </a:rPr>
              <a:t>ניו-יורק</a:t>
            </a:r>
            <a:endParaRPr b="0" i="0" sz="2800" u="none" cap="none" strike="noStrike">
              <a:solidFill>
                <a:schemeClr val="dk1"/>
              </a:solidFill>
              <a:latin typeface="Calibri"/>
              <a:ea typeface="Calibri"/>
              <a:cs typeface="Calibri"/>
              <a:sym typeface="Calibri"/>
            </a:endParaRPr>
          </a:p>
        </p:txBody>
      </p:sp>
      <p:grpSp>
        <p:nvGrpSpPr>
          <p:cNvPr id="208" name="Google Shape;208;p21"/>
          <p:cNvGrpSpPr/>
          <p:nvPr/>
        </p:nvGrpSpPr>
        <p:grpSpPr>
          <a:xfrm>
            <a:off x="2402159" y="4714757"/>
            <a:ext cx="2053061" cy="1221372"/>
            <a:chOff x="2402159" y="4714757"/>
            <a:chExt cx="2053061" cy="1221372"/>
          </a:xfrm>
        </p:grpSpPr>
        <p:grpSp>
          <p:nvGrpSpPr>
            <p:cNvPr id="209" name="Google Shape;209;p21"/>
            <p:cNvGrpSpPr/>
            <p:nvPr/>
          </p:nvGrpSpPr>
          <p:grpSpPr>
            <a:xfrm>
              <a:off x="2402159" y="4714757"/>
              <a:ext cx="1218550" cy="1218551"/>
              <a:chOff x="4043524" y="4674164"/>
              <a:chExt cx="1218550" cy="1218551"/>
            </a:xfrm>
          </p:grpSpPr>
          <p:pic>
            <p:nvPicPr>
              <p:cNvPr descr="http://icons.iconarchive.com/icons/zerode/plump/128/Document-icon.png" id="210" name="Google Shape;210;p21"/>
              <p:cNvPicPr preferRelativeResize="0"/>
              <p:nvPr/>
            </p:nvPicPr>
            <p:blipFill rotWithShape="1">
              <a:blip r:embed="rId4">
                <a:alphaModFix/>
              </a:blip>
              <a:srcRect b="0" l="0" r="0" t="0"/>
              <a:stretch/>
            </p:blipFill>
            <p:spPr>
              <a:xfrm>
                <a:off x="4043524" y="4674164"/>
                <a:ext cx="1218550" cy="1218551"/>
              </a:xfrm>
              <a:prstGeom prst="rect">
                <a:avLst/>
              </a:prstGeom>
              <a:noFill/>
              <a:ln>
                <a:noFill/>
              </a:ln>
            </p:spPr>
          </p:pic>
          <p:sp>
            <p:nvSpPr>
              <p:cNvPr id="211" name="Google Shape;211;p21"/>
              <p:cNvSpPr/>
              <p:nvPr/>
            </p:nvSpPr>
            <p:spPr>
              <a:xfrm>
                <a:off x="4220354" y="4710740"/>
                <a:ext cx="865540" cy="694629"/>
              </a:xfrm>
              <a:prstGeom prst="rect">
                <a:avLst/>
              </a:prstGeom>
              <a:noFill/>
              <a:ln>
                <a:noFill/>
              </a:ln>
            </p:spPr>
            <p:txBody>
              <a:bodyPr anchorCtr="0" anchor="ctr" bIns="45700" lIns="91425" spcFirstLastPara="1" rIns="91425" wrap="square" tIns="45700">
                <a:noAutofit/>
              </a:bodyPr>
              <a:lstStyle/>
              <a:p>
                <a:pPr indent="0" lvl="0" marL="0" marR="0" rtl="1" algn="ctr">
                  <a:spcBef>
                    <a:spcPts val="0"/>
                  </a:spcBef>
                  <a:spcAft>
                    <a:spcPts val="0"/>
                  </a:spcAft>
                  <a:buNone/>
                </a:pPr>
                <a:r>
                  <a:rPr b="1" i="0" lang="iw-IL" sz="1800" u="none" cap="none" strike="noStrike">
                    <a:solidFill>
                      <a:schemeClr val="dk1"/>
                    </a:solidFill>
                    <a:latin typeface="Calibri"/>
                    <a:ea typeface="Calibri"/>
                    <a:cs typeface="Calibri"/>
                    <a:sym typeface="Calibri"/>
                  </a:rPr>
                  <a:t>Hello</a:t>
                </a:r>
                <a:br>
                  <a:rPr b="1" i="0" lang="iw-IL" sz="1800" u="none" cap="none" strike="noStrike">
                    <a:solidFill>
                      <a:schemeClr val="dk1"/>
                    </a:solidFill>
                    <a:latin typeface="Calibri"/>
                    <a:ea typeface="Calibri"/>
                    <a:cs typeface="Calibri"/>
                    <a:sym typeface="Calibri"/>
                  </a:rPr>
                </a:br>
                <a:r>
                  <a:rPr b="1" i="0" lang="iw-IL" sz="1800" u="none" cap="none" strike="noStrike">
                    <a:solidFill>
                      <a:schemeClr val="dk1"/>
                    </a:solidFill>
                    <a:latin typeface="Calibri"/>
                    <a:ea typeface="Calibri"/>
                    <a:cs typeface="Calibri"/>
                    <a:sym typeface="Calibri"/>
                  </a:rPr>
                  <a:t>Eric</a:t>
                </a:r>
                <a:endParaRPr b="0" i="0" sz="1600" u="none" cap="none" strike="noStrike">
                  <a:solidFill>
                    <a:schemeClr val="dk1"/>
                  </a:solidFill>
                  <a:latin typeface="Calibri"/>
                  <a:ea typeface="Calibri"/>
                  <a:cs typeface="Calibri"/>
                  <a:sym typeface="Calibri"/>
                </a:endParaRPr>
              </a:p>
            </p:txBody>
          </p:sp>
        </p:grpSp>
        <p:grpSp>
          <p:nvGrpSpPr>
            <p:cNvPr id="212" name="Google Shape;212;p21"/>
            <p:cNvGrpSpPr/>
            <p:nvPr/>
          </p:nvGrpSpPr>
          <p:grpSpPr>
            <a:xfrm>
              <a:off x="3236670" y="4717578"/>
              <a:ext cx="1218550" cy="1218551"/>
              <a:chOff x="4746344" y="4585721"/>
              <a:chExt cx="1218550" cy="1218551"/>
            </a:xfrm>
          </p:grpSpPr>
          <p:pic>
            <p:nvPicPr>
              <p:cNvPr descr="http://icons.iconarchive.com/icons/zerode/plump/128/Document-icon.png" id="213" name="Google Shape;213;p21"/>
              <p:cNvPicPr preferRelativeResize="0"/>
              <p:nvPr/>
            </p:nvPicPr>
            <p:blipFill rotWithShape="1">
              <a:blip r:embed="rId4">
                <a:alphaModFix/>
              </a:blip>
              <a:srcRect b="0" l="0" r="0" t="0"/>
              <a:stretch/>
            </p:blipFill>
            <p:spPr>
              <a:xfrm>
                <a:off x="4746344" y="4585721"/>
                <a:ext cx="1218550" cy="1218551"/>
              </a:xfrm>
              <a:prstGeom prst="rect">
                <a:avLst/>
              </a:prstGeom>
              <a:noFill/>
              <a:ln>
                <a:noFill/>
              </a:ln>
            </p:spPr>
          </p:pic>
          <p:sp>
            <p:nvSpPr>
              <p:cNvPr id="214" name="Google Shape;214;p21"/>
              <p:cNvSpPr/>
              <p:nvPr/>
            </p:nvSpPr>
            <p:spPr>
              <a:xfrm>
                <a:off x="4908425" y="4622297"/>
                <a:ext cx="1014083" cy="694629"/>
              </a:xfrm>
              <a:prstGeom prst="rect">
                <a:avLst/>
              </a:prstGeom>
              <a:noFill/>
              <a:ln>
                <a:noFill/>
              </a:ln>
            </p:spPr>
            <p:txBody>
              <a:bodyPr anchorCtr="0" anchor="ctr" bIns="45700" lIns="91425" spcFirstLastPara="1" rIns="91425" wrap="square" tIns="45700">
                <a:noAutofit/>
              </a:bodyPr>
              <a:lstStyle/>
              <a:p>
                <a:pPr indent="0" lvl="0" marL="0" marR="0" rtl="1" algn="ctr">
                  <a:spcBef>
                    <a:spcPts val="0"/>
                  </a:spcBef>
                  <a:spcAft>
                    <a:spcPts val="0"/>
                  </a:spcAft>
                  <a:buNone/>
                </a:pPr>
                <a:r>
                  <a:rPr b="1" i="0" lang="iw-IL" sz="1800" u="none" cap="none" strike="noStrike">
                    <a:solidFill>
                      <a:schemeClr val="dk1"/>
                    </a:solidFill>
                    <a:latin typeface="Calibri"/>
                    <a:ea typeface="Calibri"/>
                    <a:cs typeface="Calibri"/>
                    <a:sym typeface="Calibri"/>
                  </a:rPr>
                  <a:t>How are you?</a:t>
                </a:r>
                <a:endParaRPr b="0" i="0" sz="1600" u="none" cap="none" strike="noStrike">
                  <a:solidFill>
                    <a:schemeClr val="dk1"/>
                  </a:solidFill>
                  <a:latin typeface="Calibri"/>
                  <a:ea typeface="Calibri"/>
                  <a:cs typeface="Calibri"/>
                  <a:sym typeface="Calibri"/>
                </a:endParaRPr>
              </a:p>
            </p:txBody>
          </p:sp>
        </p:grpSp>
      </p:grpSp>
      <p:pic>
        <p:nvPicPr>
          <p:cNvPr descr="Image result for eric cartman" id="215" name="Google Shape;215;p21"/>
          <p:cNvPicPr preferRelativeResize="0"/>
          <p:nvPr/>
        </p:nvPicPr>
        <p:blipFill rotWithShape="1">
          <a:blip r:embed="rId5">
            <a:alphaModFix/>
          </a:blip>
          <a:srcRect b="0" l="0" r="0" t="0"/>
          <a:stretch/>
        </p:blipFill>
        <p:spPr>
          <a:xfrm>
            <a:off x="9231184" y="3567376"/>
            <a:ext cx="2428520" cy="2319098"/>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6"/>
                                        </p:tgtEl>
                                        <p:attrNameLst>
                                          <p:attrName>style.visibility</p:attrName>
                                        </p:attrNameLst>
                                      </p:cBhvr>
                                      <p:to>
                                        <p:strVal val="visible"/>
                                      </p:to>
                                    </p:set>
                                    <p:animEffect filter="fade" transition="in">
                                      <p:cBhvr>
                                        <p:cTn dur="500"/>
                                        <p:tgtEl>
                                          <p:spTgt spid="206"/>
                                        </p:tgtEl>
                                      </p:cBhvr>
                                    </p:animEffect>
                                  </p:childTnLst>
                                </p:cTn>
                              </p:par>
                              <p:par>
                                <p:cTn fill="hold" nodeType="withEffect" presetClass="entr" presetID="10" presetSubtype="0">
                                  <p:stCondLst>
                                    <p:cond delay="0"/>
                                  </p:stCondLst>
                                  <p:childTnLst>
                                    <p:set>
                                      <p:cBhvr>
                                        <p:cTn dur="1" fill="hold">
                                          <p:stCondLst>
                                            <p:cond delay="0"/>
                                          </p:stCondLst>
                                        </p:cTn>
                                        <p:tgtEl>
                                          <p:spTgt spid="205"/>
                                        </p:tgtEl>
                                        <p:attrNameLst>
                                          <p:attrName>style.visibility</p:attrName>
                                        </p:attrNameLst>
                                      </p:cBhvr>
                                      <p:to>
                                        <p:strVal val="visible"/>
                                      </p:to>
                                    </p:set>
                                    <p:animEffect filter="fade" transition="in">
                                      <p:cBhvr>
                                        <p:cTn dur="500"/>
                                        <p:tgtEl>
                                          <p:spTgt spid="205"/>
                                        </p:tgtEl>
                                      </p:cBhvr>
                                    </p:animEffect>
                                  </p:childTnLst>
                                </p:cTn>
                              </p:par>
                              <p:par>
                                <p:cTn fill="hold" nodeType="withEffect" presetClass="entr" presetID="10" presetSubtype="0">
                                  <p:stCondLst>
                                    <p:cond delay="0"/>
                                  </p:stCondLst>
                                  <p:childTnLst>
                                    <p:set>
                                      <p:cBhvr>
                                        <p:cTn dur="1" fill="hold">
                                          <p:stCondLst>
                                            <p:cond delay="0"/>
                                          </p:stCondLst>
                                        </p:cTn>
                                        <p:tgtEl>
                                          <p:spTgt spid="215"/>
                                        </p:tgtEl>
                                        <p:attrNameLst>
                                          <p:attrName>style.visibility</p:attrName>
                                        </p:attrNameLst>
                                      </p:cBhvr>
                                      <p:to>
                                        <p:strVal val="visible"/>
                                      </p:to>
                                    </p:set>
                                    <p:animEffect filter="fade" transition="in">
                                      <p:cBhvr>
                                        <p:cTn dur="500"/>
                                        <p:tgtEl>
                                          <p:spTgt spid="215"/>
                                        </p:tgtEl>
                                      </p:cBhvr>
                                    </p:animEffect>
                                  </p:childTnLst>
                                </p:cTn>
                              </p:par>
                              <p:par>
                                <p:cTn fill="hold" nodeType="withEffect" presetClass="entr" presetID="10" presetSubtype="0">
                                  <p:stCondLst>
                                    <p:cond delay="0"/>
                                  </p:stCondLst>
                                  <p:childTnLst>
                                    <p:set>
                                      <p:cBhvr>
                                        <p:cTn dur="1" fill="hold">
                                          <p:stCondLst>
                                            <p:cond delay="0"/>
                                          </p:stCondLst>
                                        </p:cTn>
                                        <p:tgtEl>
                                          <p:spTgt spid="207"/>
                                        </p:tgtEl>
                                        <p:attrNameLst>
                                          <p:attrName>style.visibility</p:attrName>
                                        </p:attrNameLst>
                                      </p:cBhvr>
                                      <p:to>
                                        <p:strVal val="visible"/>
                                      </p:to>
                                    </p:set>
                                    <p:animEffect filter="fade" transition="in">
                                      <p:cBhvr>
                                        <p:cTn dur="500"/>
                                        <p:tgtEl>
                                          <p:spTgt spid="207"/>
                                        </p:tgtEl>
                                      </p:cBhvr>
                                    </p:animEffect>
                                  </p:childTnLst>
                                </p:cTn>
                              </p:par>
                              <p:par>
                                <p:cTn fill="hold" nodeType="withEffect" presetClass="entr" presetID="10" presetSubtype="0">
                                  <p:stCondLst>
                                    <p:cond delay="0"/>
                                  </p:stCondLst>
                                  <p:childTnLst>
                                    <p:set>
                                      <p:cBhvr>
                                        <p:cTn dur="1" fill="hold">
                                          <p:stCondLst>
                                            <p:cond delay="0"/>
                                          </p:stCondLst>
                                        </p:cTn>
                                        <p:tgtEl>
                                          <p:spTgt spid="204">
                                            <p:txEl>
                                              <p:pRg end="0" st="0"/>
                                            </p:txEl>
                                          </p:spTgt>
                                        </p:tgtEl>
                                        <p:attrNameLst>
                                          <p:attrName>style.visibility</p:attrName>
                                        </p:attrNameLst>
                                      </p:cBhvr>
                                      <p:to>
                                        <p:strVal val="visible"/>
                                      </p:to>
                                    </p:set>
                                    <p:animEffect filter="fade" transition="in">
                                      <p:cBhvr>
                                        <p:cTn dur="500"/>
                                        <p:tgtEl>
                                          <p:spTgt spid="204">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208"/>
                                        </p:tgtEl>
                                        <p:attrNameLst>
                                          <p:attrName>style.visibility</p:attrName>
                                        </p:attrNameLst>
                                      </p:cBhvr>
                                      <p:to>
                                        <p:strVal val="visible"/>
                                      </p:to>
                                    </p:set>
                                    <p:animEffect filter="fade" transition="in">
                                      <p:cBhvr>
                                        <p:cTn dur="500"/>
                                        <p:tgtEl>
                                          <p:spTgt spid="20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